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3"/>
  </p:notesMasterIdLst>
  <p:sldIdLst>
    <p:sldId id="257" r:id="rId5"/>
    <p:sldId id="275" r:id="rId6"/>
    <p:sldId id="258" r:id="rId7"/>
    <p:sldId id="318" r:id="rId8"/>
    <p:sldId id="395" r:id="rId9"/>
    <p:sldId id="373" r:id="rId10"/>
    <p:sldId id="317" r:id="rId11"/>
    <p:sldId id="321" r:id="rId12"/>
    <p:sldId id="268" r:id="rId13"/>
    <p:sldId id="269" r:id="rId14"/>
    <p:sldId id="316" r:id="rId15"/>
    <p:sldId id="397" r:id="rId16"/>
    <p:sldId id="323" r:id="rId17"/>
    <p:sldId id="324" r:id="rId18"/>
    <p:sldId id="326" r:id="rId19"/>
    <p:sldId id="378" r:id="rId20"/>
    <p:sldId id="374" r:id="rId21"/>
    <p:sldId id="328" r:id="rId22"/>
    <p:sldId id="330" r:id="rId23"/>
    <p:sldId id="331" r:id="rId24"/>
    <p:sldId id="396" r:id="rId25"/>
    <p:sldId id="332" r:id="rId26"/>
    <p:sldId id="334" r:id="rId27"/>
    <p:sldId id="335" r:id="rId28"/>
    <p:sldId id="381" r:id="rId29"/>
    <p:sldId id="336" r:id="rId30"/>
    <p:sldId id="333" r:id="rId31"/>
    <p:sldId id="398" r:id="rId32"/>
    <p:sldId id="283" r:id="rId33"/>
    <p:sldId id="337" r:id="rId34"/>
    <p:sldId id="338" r:id="rId35"/>
    <p:sldId id="379" r:id="rId36"/>
    <p:sldId id="339" r:id="rId37"/>
    <p:sldId id="375" r:id="rId38"/>
    <p:sldId id="341" r:id="rId39"/>
    <p:sldId id="345" r:id="rId40"/>
    <p:sldId id="285" r:id="rId41"/>
    <p:sldId id="344" r:id="rId42"/>
    <p:sldId id="347" r:id="rId43"/>
    <p:sldId id="348" r:id="rId44"/>
    <p:sldId id="382" r:id="rId45"/>
    <p:sldId id="349" r:id="rId46"/>
    <p:sldId id="346" r:id="rId47"/>
    <p:sldId id="399" r:id="rId48"/>
    <p:sldId id="350" r:id="rId49"/>
    <p:sldId id="352" r:id="rId50"/>
    <p:sldId id="354" r:id="rId51"/>
    <p:sldId id="356" r:id="rId52"/>
    <p:sldId id="357" r:id="rId53"/>
    <p:sldId id="359" r:id="rId54"/>
    <p:sldId id="286" r:id="rId55"/>
    <p:sldId id="372" r:id="rId56"/>
    <p:sldId id="360" r:id="rId57"/>
    <p:sldId id="361" r:id="rId58"/>
    <p:sldId id="363" r:id="rId59"/>
    <p:sldId id="383" r:id="rId60"/>
    <p:sldId id="364" r:id="rId61"/>
    <p:sldId id="365" r:id="rId62"/>
    <p:sldId id="400" r:id="rId63"/>
    <p:sldId id="367" r:id="rId64"/>
    <p:sldId id="369" r:id="rId65"/>
    <p:sldId id="370" r:id="rId66"/>
    <p:sldId id="376" r:id="rId67"/>
    <p:sldId id="401" r:id="rId68"/>
    <p:sldId id="309" r:id="rId69"/>
    <p:sldId id="310" r:id="rId70"/>
    <p:sldId id="311" r:id="rId71"/>
    <p:sldId id="384" r:id="rId72"/>
    <p:sldId id="394" r:id="rId73"/>
    <p:sldId id="385" r:id="rId74"/>
    <p:sldId id="386" r:id="rId75"/>
    <p:sldId id="387" r:id="rId76"/>
    <p:sldId id="388" r:id="rId77"/>
    <p:sldId id="389" r:id="rId78"/>
    <p:sldId id="390" r:id="rId79"/>
    <p:sldId id="391" r:id="rId80"/>
    <p:sldId id="392" r:id="rId81"/>
    <p:sldId id="393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slide" Target="slides/slide7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60E78832-760F-419C-B439-B1E00D51AE9D}"/>
    <pc:docChg chg="modSld">
      <pc:chgData name="Myat Min Htut" userId="dfff3e71-de70-432f-b631-d8cca54eab50" providerId="ADAL" clId="{60E78832-760F-419C-B439-B1E00D51AE9D}" dt="2024-02-26T07:41:50.285" v="104"/>
      <pc:docMkLst>
        <pc:docMk/>
      </pc:docMkLst>
      <pc:sldChg chg="modAnim">
        <pc:chgData name="Myat Min Htut" userId="dfff3e71-de70-432f-b631-d8cca54eab50" providerId="ADAL" clId="{60E78832-760F-419C-B439-B1E00D51AE9D}" dt="2024-02-26T07:26:02.116" v="10"/>
        <pc:sldMkLst>
          <pc:docMk/>
          <pc:sldMk cId="356559193" sldId="319"/>
        </pc:sldMkLst>
      </pc:sldChg>
      <pc:sldChg chg="modAnim">
        <pc:chgData name="Myat Min Htut" userId="dfff3e71-de70-432f-b631-d8cca54eab50" providerId="ADAL" clId="{60E78832-760F-419C-B439-B1E00D51AE9D}" dt="2024-02-26T07:31:54.751" v="66"/>
        <pc:sldMkLst>
          <pc:docMk/>
          <pc:sldMk cId="3098752666" sldId="339"/>
        </pc:sldMkLst>
      </pc:sldChg>
      <pc:sldChg chg="modAnim">
        <pc:chgData name="Myat Min Htut" userId="dfff3e71-de70-432f-b631-d8cca54eab50" providerId="ADAL" clId="{60E78832-760F-419C-B439-B1E00D51AE9D}" dt="2024-02-26T07:35:38.840" v="75"/>
        <pc:sldMkLst>
          <pc:docMk/>
          <pc:sldMk cId="4054556169" sldId="352"/>
        </pc:sldMkLst>
      </pc:sldChg>
      <pc:sldChg chg="modAnim">
        <pc:chgData name="Myat Min Htut" userId="dfff3e71-de70-432f-b631-d8cca54eab50" providerId="ADAL" clId="{60E78832-760F-419C-B439-B1E00D51AE9D}" dt="2024-02-26T07:37:35.895" v="82"/>
        <pc:sldMkLst>
          <pc:docMk/>
          <pc:sldMk cId="3670653373" sldId="354"/>
        </pc:sldMkLst>
      </pc:sldChg>
      <pc:sldChg chg="modAnim">
        <pc:chgData name="Myat Min Htut" userId="dfff3e71-de70-432f-b631-d8cca54eab50" providerId="ADAL" clId="{60E78832-760F-419C-B439-B1E00D51AE9D}" dt="2024-02-26T07:39:02.952" v="85"/>
        <pc:sldMkLst>
          <pc:docMk/>
          <pc:sldMk cId="629991564" sldId="356"/>
        </pc:sldMkLst>
      </pc:sldChg>
      <pc:sldChg chg="modAnim">
        <pc:chgData name="Myat Min Htut" userId="dfff3e71-de70-432f-b631-d8cca54eab50" providerId="ADAL" clId="{60E78832-760F-419C-B439-B1E00D51AE9D}" dt="2024-02-26T07:41:26.874" v="86"/>
        <pc:sldMkLst>
          <pc:docMk/>
          <pc:sldMk cId="2620040046" sldId="369"/>
        </pc:sldMkLst>
      </pc:sldChg>
      <pc:sldChg chg="modSp mod modAnim">
        <pc:chgData name="Myat Min Htut" userId="dfff3e71-de70-432f-b631-d8cca54eab50" providerId="ADAL" clId="{60E78832-760F-419C-B439-B1E00D51AE9D}" dt="2024-02-26T07:41:50.285" v="104"/>
        <pc:sldMkLst>
          <pc:docMk/>
          <pc:sldMk cId="117382747" sldId="370"/>
        </pc:sldMkLst>
        <pc:spChg chg="mod">
          <ac:chgData name="Myat Min Htut" userId="dfff3e71-de70-432f-b631-d8cca54eab50" providerId="ADAL" clId="{60E78832-760F-419C-B439-B1E00D51AE9D}" dt="2024-02-26T07:41:47.383" v="103" actId="1035"/>
          <ac:spMkLst>
            <pc:docMk/>
            <pc:sldMk cId="117382747" sldId="370"/>
            <ac:spMk id="6" creationId="{79ABD751-0355-4A22-8EEA-B5A88FA2C3DC}"/>
          </ac:spMkLst>
        </pc:spChg>
        <pc:picChg chg="mod">
          <ac:chgData name="Myat Min Htut" userId="dfff3e71-de70-432f-b631-d8cca54eab50" providerId="ADAL" clId="{60E78832-760F-419C-B439-B1E00D51AE9D}" dt="2024-02-26T07:41:39.326" v="98" actId="1035"/>
          <ac:picMkLst>
            <pc:docMk/>
            <pc:sldMk cId="117382747" sldId="370"/>
            <ac:picMk id="4" creationId="{C45AC65D-D1CB-3C43-B2D8-3A46FD4E2DEC}"/>
          </ac:picMkLst>
        </pc:picChg>
      </pc:sldChg>
      <pc:sldChg chg="modSp mod modAnim">
        <pc:chgData name="Myat Min Htut" userId="dfff3e71-de70-432f-b631-d8cca54eab50" providerId="ADAL" clId="{60E78832-760F-419C-B439-B1E00D51AE9D}" dt="2024-02-26T07:30:17.333" v="56" actId="1036"/>
        <pc:sldMkLst>
          <pc:docMk/>
          <pc:sldMk cId="2841738151" sldId="374"/>
        </pc:sldMkLst>
        <pc:spChg chg="mod">
          <ac:chgData name="Myat Min Htut" userId="dfff3e71-de70-432f-b631-d8cca54eab50" providerId="ADAL" clId="{60E78832-760F-419C-B439-B1E00D51AE9D}" dt="2024-02-26T07:30:17.333" v="56" actId="1036"/>
          <ac:spMkLst>
            <pc:docMk/>
            <pc:sldMk cId="2841738151" sldId="374"/>
            <ac:spMk id="10" creationId="{620A2331-9FEA-4E0A-B728-2DCB47033E2F}"/>
          </ac:spMkLst>
        </pc:spChg>
      </pc:sldChg>
      <pc:sldChg chg="addSp modSp mod modAnim">
        <pc:chgData name="Myat Min Htut" userId="dfff3e71-de70-432f-b631-d8cca54eab50" providerId="ADAL" clId="{60E78832-760F-419C-B439-B1E00D51AE9D}" dt="2024-02-26T07:33:02.017" v="72"/>
        <pc:sldMkLst>
          <pc:docMk/>
          <pc:sldMk cId="3412699627" sldId="375"/>
        </pc:sldMkLst>
        <pc:picChg chg="mod">
          <ac:chgData name="Myat Min Htut" userId="dfff3e71-de70-432f-b631-d8cca54eab50" providerId="ADAL" clId="{60E78832-760F-419C-B439-B1E00D51AE9D}" dt="2024-02-26T07:32:30.345" v="67" actId="1076"/>
          <ac:picMkLst>
            <pc:docMk/>
            <pc:sldMk cId="3412699627" sldId="375"/>
            <ac:picMk id="12" creationId="{74AAA6C0-F8C2-48E1-8794-894CAAA0A437}"/>
          </ac:picMkLst>
        </pc:picChg>
        <pc:picChg chg="add mod">
          <ac:chgData name="Myat Min Htut" userId="dfff3e71-de70-432f-b631-d8cca54eab50" providerId="ADAL" clId="{60E78832-760F-419C-B439-B1E00D51AE9D}" dt="2024-02-26T07:32:40.408" v="68"/>
          <ac:picMkLst>
            <pc:docMk/>
            <pc:sldMk cId="3412699627" sldId="375"/>
            <ac:picMk id="18" creationId="{597FDE4E-D5DA-4CA0-A74A-0E5E93BBBE4E}"/>
          </ac:picMkLst>
        </pc:picChg>
        <pc:picChg chg="add mod">
          <ac:chgData name="Myat Min Htut" userId="dfff3e71-de70-432f-b631-d8cca54eab50" providerId="ADAL" clId="{60E78832-760F-419C-B439-B1E00D51AE9D}" dt="2024-02-26T07:32:40.408" v="68"/>
          <ac:picMkLst>
            <pc:docMk/>
            <pc:sldMk cId="3412699627" sldId="375"/>
            <ac:picMk id="19" creationId="{A50EF9A9-3F5A-44B6-A5AC-049C6EAFB37B}"/>
          </ac:picMkLst>
        </pc:picChg>
        <pc:picChg chg="add mod">
          <ac:chgData name="Myat Min Htut" userId="dfff3e71-de70-432f-b631-d8cca54eab50" providerId="ADAL" clId="{60E78832-760F-419C-B439-B1E00D51AE9D}" dt="2024-02-26T07:32:40.408" v="68"/>
          <ac:picMkLst>
            <pc:docMk/>
            <pc:sldMk cId="3412699627" sldId="375"/>
            <ac:picMk id="20" creationId="{D07F5491-7C4A-43C5-8E09-147CD2ADB68F}"/>
          </ac:picMkLst>
        </pc:picChg>
      </pc:sldChg>
      <pc:sldChg chg="modAnim">
        <pc:chgData name="Myat Min Htut" userId="dfff3e71-de70-432f-b631-d8cca54eab50" providerId="ADAL" clId="{60E78832-760F-419C-B439-B1E00D51AE9D}" dt="2024-02-26T07:27:43.405" v="33"/>
        <pc:sldMkLst>
          <pc:docMk/>
          <pc:sldMk cId="4274163808" sldId="378"/>
        </pc:sldMkLst>
      </pc:sldChg>
    </pc:docChg>
  </pc:docChgLst>
  <pc:docChgLst>
    <pc:chgData name="sayaka yokoyama" userId="S::sayaka_yokoyama@jpf.go.jp::f77ee311-c58d-49f9-9c03-4c9f5af284ca" providerId="AD" clId="Web-{AFC2E400-0899-603E-9595-AA63A04AF9BF}"/>
    <pc:docChg chg="addSld delSld modSld">
      <pc:chgData name="sayaka yokoyama" userId="S::sayaka_yokoyama@jpf.go.jp::f77ee311-c58d-49f9-9c03-4c9f5af284ca" providerId="AD" clId="Web-{AFC2E400-0899-603E-9595-AA63A04AF9BF}" dt="2024-03-05T08:53:28.289" v="3" actId="1076"/>
      <pc:docMkLst>
        <pc:docMk/>
      </pc:docMkLst>
      <pc:sldChg chg="modSp">
        <pc:chgData name="sayaka yokoyama" userId="S::sayaka_yokoyama@jpf.go.jp::f77ee311-c58d-49f9-9c03-4c9f5af284ca" providerId="AD" clId="Web-{AFC2E400-0899-603E-9595-AA63A04AF9BF}" dt="2024-03-05T08:53:28.289" v="3" actId="1076"/>
        <pc:sldMkLst>
          <pc:docMk/>
          <pc:sldMk cId="823368495" sldId="316"/>
        </pc:sldMkLst>
        <pc:picChg chg="mod">
          <ac:chgData name="sayaka yokoyama" userId="S::sayaka_yokoyama@jpf.go.jp::f77ee311-c58d-49f9-9c03-4c9f5af284ca" providerId="AD" clId="Web-{AFC2E400-0899-603E-9595-AA63A04AF9BF}" dt="2024-03-05T08:53:28.289" v="3" actId="1076"/>
          <ac:picMkLst>
            <pc:docMk/>
            <pc:sldMk cId="823368495" sldId="316"/>
            <ac:picMk id="3" creationId="{35DBED6F-6656-8CE4-A782-55DC06BB3C83}"/>
          </ac:picMkLst>
        </pc:picChg>
      </pc:sldChg>
      <pc:sldChg chg="del">
        <pc:chgData name="sayaka yokoyama" userId="S::sayaka_yokoyama@jpf.go.jp::f77ee311-c58d-49f9-9c03-4c9f5af284ca" providerId="AD" clId="Web-{AFC2E400-0899-603E-9595-AA63A04AF9BF}" dt="2024-03-05T08:50:17.567" v="1"/>
        <pc:sldMkLst>
          <pc:docMk/>
          <pc:sldMk cId="356559193" sldId="319"/>
        </pc:sldMkLst>
      </pc:sldChg>
      <pc:sldChg chg="add">
        <pc:chgData name="sayaka yokoyama" userId="S::sayaka_yokoyama@jpf.go.jp::f77ee311-c58d-49f9-9c03-4c9f5af284ca" providerId="AD" clId="Web-{AFC2E400-0899-603E-9595-AA63A04AF9BF}" dt="2024-03-05T08:48:39.830" v="0"/>
        <pc:sldMkLst>
          <pc:docMk/>
          <pc:sldMk cId="1964783349" sldId="395"/>
        </pc:sldMkLst>
      </pc:sldChg>
    </pc:docChg>
  </pc:docChgLst>
  <pc:docChgLst>
    <pc:chgData name="sayaka yokoyama" userId="f77ee311-c58d-49f9-9c03-4c9f5af284ca" providerId="ADAL" clId="{F6F8878D-738C-4A12-8D91-F32941E29FC2}"/>
    <pc:docChg chg="undo custSel modSld sldOrd">
      <pc:chgData name="sayaka yokoyama" userId="f77ee311-c58d-49f9-9c03-4c9f5af284ca" providerId="ADAL" clId="{F6F8878D-738C-4A12-8D91-F32941E29FC2}" dt="2024-03-05T08:56:26.848" v="26" actId="1076"/>
      <pc:docMkLst>
        <pc:docMk/>
      </pc:docMkLst>
      <pc:sldChg chg="ord">
        <pc:chgData name="sayaka yokoyama" userId="f77ee311-c58d-49f9-9c03-4c9f5af284ca" providerId="ADAL" clId="{F6F8878D-738C-4A12-8D91-F32941E29FC2}" dt="2024-03-05T04:21:26.544" v="1"/>
        <pc:sldMkLst>
          <pc:docMk/>
          <pc:sldMk cId="2961143738" sldId="275"/>
        </pc:sldMkLst>
      </pc:sldChg>
      <pc:sldChg chg="addSp modSp mod modAnim">
        <pc:chgData name="sayaka yokoyama" userId="f77ee311-c58d-49f9-9c03-4c9f5af284ca" providerId="ADAL" clId="{F6F8878D-738C-4A12-8D91-F32941E29FC2}" dt="2024-03-05T08:52:16.723" v="16" actId="1076"/>
        <pc:sldMkLst>
          <pc:docMk/>
          <pc:sldMk cId="823368495" sldId="316"/>
        </pc:sldMkLst>
        <pc:picChg chg="add mod">
          <ac:chgData name="sayaka yokoyama" userId="f77ee311-c58d-49f9-9c03-4c9f5af284ca" providerId="ADAL" clId="{F6F8878D-738C-4A12-8D91-F32941E29FC2}" dt="2024-03-05T08:52:16.723" v="16" actId="1076"/>
          <ac:picMkLst>
            <pc:docMk/>
            <pc:sldMk cId="823368495" sldId="316"/>
            <ac:picMk id="3" creationId="{35DBED6F-6656-8CE4-A782-55DC06BB3C83}"/>
          </ac:picMkLst>
        </pc:picChg>
      </pc:sldChg>
      <pc:sldChg chg="modSp mod modAnim">
        <pc:chgData name="sayaka yokoyama" userId="f77ee311-c58d-49f9-9c03-4c9f5af284ca" providerId="ADAL" clId="{F6F8878D-738C-4A12-8D91-F32941E29FC2}" dt="2024-03-05T08:47:37.059" v="9"/>
        <pc:sldMkLst>
          <pc:docMk/>
          <pc:sldMk cId="356559193" sldId="319"/>
        </pc:sldMkLst>
        <pc:picChg chg="mod">
          <ac:chgData name="sayaka yokoyama" userId="f77ee311-c58d-49f9-9c03-4c9f5af284ca" providerId="ADAL" clId="{F6F8878D-738C-4A12-8D91-F32941E29FC2}" dt="2024-03-05T08:46:46.043" v="3" actId="1076"/>
          <ac:picMkLst>
            <pc:docMk/>
            <pc:sldMk cId="356559193" sldId="319"/>
            <ac:picMk id="11" creationId="{3C30E857-E03B-40F6-83D4-63D04E7D9D9F}"/>
          </ac:picMkLst>
        </pc:picChg>
      </pc:sldChg>
      <pc:sldChg chg="modSp mod">
        <pc:chgData name="sayaka yokoyama" userId="f77ee311-c58d-49f9-9c03-4c9f5af284ca" providerId="ADAL" clId="{F6F8878D-738C-4A12-8D91-F32941E29FC2}" dt="2024-03-05T08:56:26.848" v="26" actId="1076"/>
        <pc:sldMkLst>
          <pc:docMk/>
          <pc:sldMk cId="1979058124" sldId="359"/>
        </pc:sldMkLst>
        <pc:picChg chg="mod">
          <ac:chgData name="sayaka yokoyama" userId="f77ee311-c58d-49f9-9c03-4c9f5af284ca" providerId="ADAL" clId="{F6F8878D-738C-4A12-8D91-F32941E29FC2}" dt="2024-03-05T08:56:26.848" v="26" actId="1076"/>
          <ac:picMkLst>
            <pc:docMk/>
            <pc:sldMk cId="1979058124" sldId="359"/>
            <ac:picMk id="13" creationId="{7A2D2EE9-EED0-A17D-0F0F-20EDA1292F72}"/>
          </ac:picMkLst>
        </pc:picChg>
      </pc:sldChg>
      <pc:sldChg chg="addSp modSp mod">
        <pc:chgData name="sayaka yokoyama" userId="f77ee311-c58d-49f9-9c03-4c9f5af284ca" providerId="ADAL" clId="{F6F8878D-738C-4A12-8D91-F32941E29FC2}" dt="2024-03-05T08:56:13.266" v="25" actId="14100"/>
        <pc:sldMkLst>
          <pc:docMk/>
          <pc:sldMk cId="2841738151" sldId="374"/>
        </pc:sldMkLst>
        <pc:picChg chg="add mod">
          <ac:chgData name="sayaka yokoyama" userId="f77ee311-c58d-49f9-9c03-4c9f5af284ca" providerId="ADAL" clId="{F6F8878D-738C-4A12-8D91-F32941E29FC2}" dt="2024-03-05T08:55:56.400" v="21" actId="14100"/>
          <ac:picMkLst>
            <pc:docMk/>
            <pc:sldMk cId="2841738151" sldId="374"/>
            <ac:picMk id="19" creationId="{E5B09A3B-4485-72DD-8B6A-08EF97EE0DF7}"/>
          </ac:picMkLst>
        </pc:picChg>
        <pc:picChg chg="add mod">
          <ac:chgData name="sayaka yokoyama" userId="f77ee311-c58d-49f9-9c03-4c9f5af284ca" providerId="ADAL" clId="{F6F8878D-738C-4A12-8D91-F32941E29FC2}" dt="2024-03-05T08:56:13.266" v="25" actId="14100"/>
          <ac:picMkLst>
            <pc:docMk/>
            <pc:sldMk cId="2841738151" sldId="374"/>
            <ac:picMk id="21" creationId="{C98C9D40-38BB-2478-AFCE-C7267399E5C4}"/>
          </ac:picMkLst>
        </pc:picChg>
      </pc:sldChg>
    </pc:docChg>
  </pc:docChgLst>
  <pc:docChgLst>
    <pc:chgData name="Mayumi Oya" userId="S::mayumi_oya@jpf.go.jp::81482dfe-07c9-4ece-b186-9b7c75a9add2" providerId="AD" clId="Web-{26388DF0-8A77-FB54-CA73-4F753E5DF167}"/>
    <pc:docChg chg="delSld modSld">
      <pc:chgData name="Mayumi Oya" userId="S::mayumi_oya@jpf.go.jp::81482dfe-07c9-4ece-b186-9b7c75a9add2" providerId="AD" clId="Web-{26388DF0-8A77-FB54-CA73-4F753E5DF167}" dt="2024-02-28T03:59:32.484" v="66"/>
      <pc:docMkLst>
        <pc:docMk/>
      </pc:docMkLst>
      <pc:sldChg chg="del">
        <pc:chgData name="Mayumi Oya" userId="S::mayumi_oya@jpf.go.jp::81482dfe-07c9-4ece-b186-9b7c75a9add2" providerId="AD" clId="Web-{26388DF0-8A77-FB54-CA73-4F753E5DF167}" dt="2024-02-28T03:46:19.900" v="1"/>
        <pc:sldMkLst>
          <pc:docMk/>
          <pc:sldMk cId="2364648529" sldId="315"/>
        </pc:sldMkLst>
      </pc:sldChg>
      <pc:sldChg chg="del">
        <pc:chgData name="Mayumi Oya" userId="S::mayumi_oya@jpf.go.jp::81482dfe-07c9-4ece-b186-9b7c75a9add2" providerId="AD" clId="Web-{26388DF0-8A77-FB54-CA73-4F753E5DF167}" dt="2024-02-28T03:47:26.824" v="8"/>
        <pc:sldMkLst>
          <pc:docMk/>
          <pc:sldMk cId="4257847738" sldId="320"/>
        </pc:sldMkLst>
      </pc:sldChg>
      <pc:sldChg chg="addAnim">
        <pc:chgData name="Mayumi Oya" userId="S::mayumi_oya@jpf.go.jp::81482dfe-07c9-4ece-b186-9b7c75a9add2" providerId="AD" clId="Web-{26388DF0-8A77-FB54-CA73-4F753E5DF167}" dt="2024-02-28T03:48:09.590" v="18"/>
        <pc:sldMkLst>
          <pc:docMk/>
          <pc:sldMk cId="1601313779" sldId="321"/>
        </pc:sldMkLst>
      </pc:sldChg>
      <pc:sldChg chg="del">
        <pc:chgData name="Mayumi Oya" userId="S::mayumi_oya@jpf.go.jp::81482dfe-07c9-4ece-b186-9b7c75a9add2" providerId="AD" clId="Web-{26388DF0-8A77-FB54-CA73-4F753E5DF167}" dt="2024-02-28T03:50:45.360" v="20"/>
        <pc:sldMkLst>
          <pc:docMk/>
          <pc:sldMk cId="986668067" sldId="325"/>
        </pc:sldMkLst>
      </pc:sldChg>
      <pc:sldChg chg="del">
        <pc:chgData name="Mayumi Oya" userId="S::mayumi_oya@jpf.go.jp::81482dfe-07c9-4ece-b186-9b7c75a9add2" providerId="AD" clId="Web-{26388DF0-8A77-FB54-CA73-4F753E5DF167}" dt="2024-02-28T03:50:18.031" v="19"/>
        <pc:sldMkLst>
          <pc:docMk/>
          <pc:sldMk cId="454443214" sldId="327"/>
        </pc:sldMkLst>
      </pc:sldChg>
      <pc:sldChg chg="del">
        <pc:chgData name="Mayumi Oya" userId="S::mayumi_oya@jpf.go.jp::81482dfe-07c9-4ece-b186-9b7c75a9add2" providerId="AD" clId="Web-{26388DF0-8A77-FB54-CA73-4F753E5DF167}" dt="2024-02-28T03:50:55.798" v="21"/>
        <pc:sldMkLst>
          <pc:docMk/>
          <pc:sldMk cId="3984103809" sldId="329"/>
        </pc:sldMkLst>
      </pc:sldChg>
      <pc:sldChg chg="addAnim">
        <pc:chgData name="Mayumi Oya" userId="S::mayumi_oya@jpf.go.jp::81482dfe-07c9-4ece-b186-9b7c75a9add2" providerId="AD" clId="Web-{26388DF0-8A77-FB54-CA73-4F753E5DF167}" dt="2024-02-28T03:51:17.470" v="27"/>
        <pc:sldMkLst>
          <pc:docMk/>
          <pc:sldMk cId="154271378" sldId="330"/>
        </pc:sldMkLst>
      </pc:sldChg>
      <pc:sldChg chg="del">
        <pc:chgData name="Mayumi Oya" userId="S::mayumi_oya@jpf.go.jp::81482dfe-07c9-4ece-b186-9b7c75a9add2" providerId="AD" clId="Web-{26388DF0-8A77-FB54-CA73-4F753E5DF167}" dt="2024-02-28T03:51:34.346" v="28"/>
        <pc:sldMkLst>
          <pc:docMk/>
          <pc:sldMk cId="551082680" sldId="340"/>
        </pc:sldMkLst>
      </pc:sldChg>
      <pc:sldChg chg="del">
        <pc:chgData name="Mayumi Oya" userId="S::mayumi_oya@jpf.go.jp::81482dfe-07c9-4ece-b186-9b7c75a9add2" providerId="AD" clId="Web-{26388DF0-8A77-FB54-CA73-4F753E5DF167}" dt="2024-02-28T03:51:47.330" v="29"/>
        <pc:sldMkLst>
          <pc:docMk/>
          <pc:sldMk cId="655398268" sldId="343"/>
        </pc:sldMkLst>
      </pc:sldChg>
      <pc:sldChg chg="addAnim">
        <pc:chgData name="Mayumi Oya" userId="S::mayumi_oya@jpf.go.jp::81482dfe-07c9-4ece-b186-9b7c75a9add2" providerId="AD" clId="Web-{26388DF0-8A77-FB54-CA73-4F753E5DF167}" dt="2024-02-28T03:52:02.471" v="34"/>
        <pc:sldMkLst>
          <pc:docMk/>
          <pc:sldMk cId="3177532719" sldId="345"/>
        </pc:sldMkLst>
      </pc:sldChg>
      <pc:sldChg chg="del">
        <pc:chgData name="Mayumi Oya" userId="S::mayumi_oya@jpf.go.jp::81482dfe-07c9-4ece-b186-9b7c75a9add2" providerId="AD" clId="Web-{26388DF0-8A77-FB54-CA73-4F753E5DF167}" dt="2024-02-28T03:52:20.862" v="35"/>
        <pc:sldMkLst>
          <pc:docMk/>
          <pc:sldMk cId="4136694606" sldId="351"/>
        </pc:sldMkLst>
      </pc:sldChg>
      <pc:sldChg chg="del">
        <pc:chgData name="Mayumi Oya" userId="S::mayumi_oya@jpf.go.jp::81482dfe-07c9-4ece-b186-9b7c75a9add2" providerId="AD" clId="Web-{26388DF0-8A77-FB54-CA73-4F753E5DF167}" dt="2024-02-28T03:52:29.331" v="36"/>
        <pc:sldMkLst>
          <pc:docMk/>
          <pc:sldMk cId="4281466571" sldId="353"/>
        </pc:sldMkLst>
      </pc:sldChg>
      <pc:sldChg chg="del">
        <pc:chgData name="Mayumi Oya" userId="S::mayumi_oya@jpf.go.jp::81482dfe-07c9-4ece-b186-9b7c75a9add2" providerId="AD" clId="Web-{26388DF0-8A77-FB54-CA73-4F753E5DF167}" dt="2024-02-28T03:52:36.175" v="37"/>
        <pc:sldMkLst>
          <pc:docMk/>
          <pc:sldMk cId="2463253399" sldId="355"/>
        </pc:sldMkLst>
      </pc:sldChg>
      <pc:sldChg chg="del">
        <pc:chgData name="Mayumi Oya" userId="S::mayumi_oya@jpf.go.jp::81482dfe-07c9-4ece-b186-9b7c75a9add2" providerId="AD" clId="Web-{26388DF0-8A77-FB54-CA73-4F753E5DF167}" dt="2024-02-28T03:52:46.066" v="38"/>
        <pc:sldMkLst>
          <pc:docMk/>
          <pc:sldMk cId="2412153892" sldId="358"/>
        </pc:sldMkLst>
      </pc:sldChg>
      <pc:sldChg chg="addAnim">
        <pc:chgData name="Mayumi Oya" userId="S::mayumi_oya@jpf.go.jp::81482dfe-07c9-4ece-b186-9b7c75a9add2" providerId="AD" clId="Web-{26388DF0-8A77-FB54-CA73-4F753E5DF167}" dt="2024-02-28T03:53:00.676" v="42"/>
        <pc:sldMkLst>
          <pc:docMk/>
          <pc:sldMk cId="1979058124" sldId="359"/>
        </pc:sldMkLst>
      </pc:sldChg>
      <pc:sldChg chg="del">
        <pc:chgData name="Mayumi Oya" userId="S::mayumi_oya@jpf.go.jp::81482dfe-07c9-4ece-b186-9b7c75a9add2" providerId="AD" clId="Web-{26388DF0-8A77-FB54-CA73-4F753E5DF167}" dt="2024-02-28T03:53:21.973" v="43"/>
        <pc:sldMkLst>
          <pc:docMk/>
          <pc:sldMk cId="3030697411" sldId="362"/>
        </pc:sldMkLst>
      </pc:sldChg>
      <pc:sldChg chg="modSp del">
        <pc:chgData name="Mayumi Oya" userId="S::mayumi_oya@jpf.go.jp::81482dfe-07c9-4ece-b186-9b7c75a9add2" providerId="AD" clId="Web-{26388DF0-8A77-FB54-CA73-4F753E5DF167}" dt="2024-02-28T03:56:29.635" v="51"/>
        <pc:sldMkLst>
          <pc:docMk/>
          <pc:sldMk cId="3883637711" sldId="366"/>
        </pc:sldMkLst>
        <pc:picChg chg="mod">
          <ac:chgData name="Mayumi Oya" userId="S::mayumi_oya@jpf.go.jp::81482dfe-07c9-4ece-b186-9b7c75a9add2" providerId="AD" clId="Web-{26388DF0-8A77-FB54-CA73-4F753E5DF167}" dt="2024-02-28T03:54:13.959" v="46" actId="1076"/>
          <ac:picMkLst>
            <pc:docMk/>
            <pc:sldMk cId="3883637711" sldId="366"/>
            <ac:picMk id="12" creationId="{B59B782D-8E29-0161-FE93-A1856B9D29E4}"/>
          </ac:picMkLst>
        </pc:picChg>
      </pc:sldChg>
      <pc:sldChg chg="del">
        <pc:chgData name="Mayumi Oya" userId="S::mayumi_oya@jpf.go.jp::81482dfe-07c9-4ece-b186-9b7c75a9add2" providerId="AD" clId="Web-{26388DF0-8A77-FB54-CA73-4F753E5DF167}" dt="2024-02-28T03:53:29.552" v="44"/>
        <pc:sldMkLst>
          <pc:docMk/>
          <pc:sldMk cId="2583577159" sldId="368"/>
        </pc:sldMkLst>
      </pc:sldChg>
      <pc:sldChg chg="addAnim">
        <pc:chgData name="Mayumi Oya" userId="S::mayumi_oya@jpf.go.jp::81482dfe-07c9-4ece-b186-9b7c75a9add2" providerId="AD" clId="Web-{26388DF0-8A77-FB54-CA73-4F753E5DF167}" dt="2024-02-28T03:47:13.339" v="7"/>
        <pc:sldMkLst>
          <pc:docMk/>
          <pc:sldMk cId="2345348706" sldId="373"/>
        </pc:sldMkLst>
      </pc:sldChg>
      <pc:sldChg chg="addSp modSp addAnim">
        <pc:chgData name="Mayumi Oya" userId="S::mayumi_oya@jpf.go.jp::81482dfe-07c9-4ece-b186-9b7c75a9add2" providerId="AD" clId="Web-{26388DF0-8A77-FB54-CA73-4F753E5DF167}" dt="2024-02-28T03:59:06.874" v="65"/>
        <pc:sldMkLst>
          <pc:docMk/>
          <pc:sldMk cId="218594199" sldId="376"/>
        </pc:sldMkLst>
        <pc:spChg chg="mod ord">
          <ac:chgData name="Mayumi Oya" userId="S::mayumi_oya@jpf.go.jp::81482dfe-07c9-4ece-b186-9b7c75a9add2" providerId="AD" clId="Web-{26388DF0-8A77-FB54-CA73-4F753E5DF167}" dt="2024-02-28T03:56:47.354" v="53" actId="20577"/>
          <ac:spMkLst>
            <pc:docMk/>
            <pc:sldMk cId="218594199" sldId="376"/>
            <ac:spMk id="3" creationId="{93C5BCB5-1B84-4153-B1AC-1226639ED603}"/>
          </ac:spMkLst>
        </pc:spChg>
        <pc:spChg chg="mod ord">
          <ac:chgData name="Mayumi Oya" userId="S::mayumi_oya@jpf.go.jp::81482dfe-07c9-4ece-b186-9b7c75a9add2" providerId="AD" clId="Web-{26388DF0-8A77-FB54-CA73-4F753E5DF167}" dt="2024-02-28T03:56:51.698" v="54" actId="20577"/>
          <ac:spMkLst>
            <pc:docMk/>
            <pc:sldMk cId="218594199" sldId="376"/>
            <ac:spMk id="7" creationId="{9D79C7FA-BE9E-4B0C-B021-CD60EF432A2C}"/>
          </ac:spMkLst>
        </pc:spChg>
        <pc:spChg chg="add mod">
          <ac:chgData name="Mayumi Oya" userId="S::mayumi_oya@jpf.go.jp::81482dfe-07c9-4ece-b186-9b7c75a9add2" providerId="AD" clId="Web-{26388DF0-8A77-FB54-CA73-4F753E5DF167}" dt="2024-02-28T03:57:59.497" v="59" actId="20577"/>
          <ac:spMkLst>
            <pc:docMk/>
            <pc:sldMk cId="218594199" sldId="376"/>
            <ac:spMk id="14" creationId="{DE622A39-00C3-B20D-72B5-81A581541765}"/>
          </ac:spMkLst>
        </pc:spChg>
        <pc:picChg chg="mod">
          <ac:chgData name="Mayumi Oya" userId="S::mayumi_oya@jpf.go.jp::81482dfe-07c9-4ece-b186-9b7c75a9add2" providerId="AD" clId="Web-{26388DF0-8A77-FB54-CA73-4F753E5DF167}" dt="2024-02-28T03:56:18.166" v="50" actId="1076"/>
          <ac:picMkLst>
            <pc:docMk/>
            <pc:sldMk cId="218594199" sldId="376"/>
            <ac:picMk id="5" creationId="{10923AFF-47F9-E332-7263-64BC7E9DD010}"/>
          </ac:picMkLst>
        </pc:picChg>
        <pc:picChg chg="add mod">
          <ac:chgData name="Mayumi Oya" userId="S::mayumi_oya@jpf.go.jp::81482dfe-07c9-4ece-b186-9b7c75a9add2" providerId="AD" clId="Web-{26388DF0-8A77-FB54-CA73-4F753E5DF167}" dt="2024-02-28T03:58:59.374" v="64" actId="14100"/>
          <ac:picMkLst>
            <pc:docMk/>
            <pc:sldMk cId="218594199" sldId="376"/>
            <ac:picMk id="16" creationId="{2E3850B8-20B7-3F27-4824-AE6D5F26E6AF}"/>
          </ac:picMkLst>
        </pc:picChg>
      </pc:sldChg>
      <pc:sldChg chg="del">
        <pc:chgData name="Mayumi Oya" userId="S::mayumi_oya@jpf.go.jp::81482dfe-07c9-4ece-b186-9b7c75a9add2" providerId="AD" clId="Web-{26388DF0-8A77-FB54-CA73-4F753E5DF167}" dt="2024-02-28T03:45:43.508" v="0"/>
        <pc:sldMkLst>
          <pc:docMk/>
          <pc:sldMk cId="3704382328" sldId="377"/>
        </pc:sldMkLst>
      </pc:sldChg>
      <pc:sldChg chg="del">
        <pc:chgData name="Mayumi Oya" userId="S::mayumi_oya@jpf.go.jp::81482dfe-07c9-4ece-b186-9b7c75a9add2" providerId="AD" clId="Web-{26388DF0-8A77-FB54-CA73-4F753E5DF167}" dt="2024-02-28T03:59:32.484" v="66"/>
        <pc:sldMkLst>
          <pc:docMk/>
          <pc:sldMk cId="438156957" sldId="380"/>
        </pc:sldMkLst>
      </pc:sldChg>
    </pc:docChg>
  </pc:docChgLst>
  <pc:docChgLst>
    <pc:chgData name="sayaka yokoyama" userId="S::sayaka_yokoyama@jpf.go.jp::f77ee311-c58d-49f9-9c03-4c9f5af284ca" providerId="AD" clId="Web-{EB877C8D-1EA1-73CE-C68A-C80312320730}"/>
    <pc:docChg chg="addSld">
      <pc:chgData name="sayaka yokoyama" userId="S::sayaka_yokoyama@jpf.go.jp::f77ee311-c58d-49f9-9c03-4c9f5af284ca" providerId="AD" clId="Web-{EB877C8D-1EA1-73CE-C68A-C80312320730}" dt="2024-03-08T03:23:59.961" v="0"/>
      <pc:docMkLst>
        <pc:docMk/>
      </pc:docMkLst>
      <pc:sldChg chg="add">
        <pc:chgData name="sayaka yokoyama" userId="S::sayaka_yokoyama@jpf.go.jp::f77ee311-c58d-49f9-9c03-4c9f5af284ca" providerId="AD" clId="Web-{EB877C8D-1EA1-73CE-C68A-C80312320730}" dt="2024-03-08T03:23:59.961" v="0"/>
        <pc:sldMkLst>
          <pc:docMk/>
          <pc:sldMk cId="2393547211" sldId="396"/>
        </pc:sldMkLst>
      </pc:sldChg>
    </pc:docChg>
  </pc:docChgLst>
  <pc:docChgLst>
    <pc:chgData name="Mayumi Oya" userId="S::mayumi_oya@jpf.go.jp::81482dfe-07c9-4ece-b186-9b7c75a9add2" providerId="AD" clId="Web-{77C7E743-72AE-A27E-0EBD-CACD55A4E28B}"/>
    <pc:docChg chg="modSld">
      <pc:chgData name="Mayumi Oya" userId="S::mayumi_oya@jpf.go.jp::81482dfe-07c9-4ece-b186-9b7c75a9add2" providerId="AD" clId="Web-{77C7E743-72AE-A27E-0EBD-CACD55A4E28B}" dt="2024-03-15T09:35:15.448" v="3" actId="1076"/>
      <pc:docMkLst>
        <pc:docMk/>
      </pc:docMkLst>
      <pc:sldChg chg="addSp modSp">
        <pc:chgData name="Mayumi Oya" userId="S::mayumi_oya@jpf.go.jp::81482dfe-07c9-4ece-b186-9b7c75a9add2" providerId="AD" clId="Web-{77C7E743-72AE-A27E-0EBD-CACD55A4E28B}" dt="2024-03-15T09:35:15.448" v="3" actId="1076"/>
        <pc:sldMkLst>
          <pc:docMk/>
          <pc:sldMk cId="1023198939" sldId="332"/>
        </pc:sldMkLst>
        <pc:picChg chg="add mod">
          <ac:chgData name="Mayumi Oya" userId="S::mayumi_oya@jpf.go.jp::81482dfe-07c9-4ece-b186-9b7c75a9add2" providerId="AD" clId="Web-{77C7E743-72AE-A27E-0EBD-CACD55A4E28B}" dt="2024-03-15T09:34:48.104" v="1" actId="1076"/>
          <ac:picMkLst>
            <pc:docMk/>
            <pc:sldMk cId="1023198939" sldId="332"/>
            <ac:picMk id="3" creationId="{5E51DCA0-B876-50B2-D79D-13155737D39C}"/>
          </ac:picMkLst>
        </pc:picChg>
        <pc:picChg chg="add mod">
          <ac:chgData name="Mayumi Oya" userId="S::mayumi_oya@jpf.go.jp::81482dfe-07c9-4ece-b186-9b7c75a9add2" providerId="AD" clId="Web-{77C7E743-72AE-A27E-0EBD-CACD55A4E28B}" dt="2024-03-15T09:35:15.448" v="3" actId="1076"/>
          <ac:picMkLst>
            <pc:docMk/>
            <pc:sldMk cId="1023198939" sldId="332"/>
            <ac:picMk id="9" creationId="{BF3467CB-4B80-983F-64C7-FA4D624B98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cs typeface="Calibri"/>
              </a:rPr>
              <a:t>〈</a:t>
            </a:r>
            <a:r>
              <a:rPr lang="ja-JP" altLang="en-US">
                <a:cs typeface="Calibri"/>
              </a:rPr>
              <a:t>ご案内</a:t>
            </a:r>
            <a:r>
              <a:rPr lang="en-US" altLang="ja-JP">
                <a:cs typeface="Calibri"/>
              </a:rPr>
              <a:t>〉</a:t>
            </a:r>
            <a:br>
              <a:rPr lang="en-US" altLang="ja-JP">
                <a:cs typeface="Calibri"/>
              </a:rPr>
            </a:br>
            <a:r>
              <a:rPr lang="ja-JP" altLang="en-US">
                <a:cs typeface="Calibri"/>
              </a:rPr>
              <a:t>＊本</a:t>
            </a:r>
            <a:r>
              <a:rPr lang="en-US" altLang="ja-JP">
                <a:cs typeface="Calibri"/>
              </a:rPr>
              <a:t>PPT</a:t>
            </a:r>
            <a:r>
              <a:rPr lang="ja-JP" altLang="en-US">
                <a:cs typeface="Calibri"/>
              </a:rPr>
              <a:t>は、日本語教材</a:t>
            </a:r>
            <a:r>
              <a:rPr lang="en-US" altLang="ja-JP">
                <a:cs typeface="Calibri"/>
              </a:rPr>
              <a:t>『</a:t>
            </a:r>
            <a:r>
              <a:rPr lang="ja-JP" altLang="en-US">
                <a:cs typeface="Calibri"/>
              </a:rPr>
              <a:t>いろどり 生活の日本語</a:t>
            </a:r>
            <a:r>
              <a:rPr lang="en-US" altLang="ja-JP">
                <a:cs typeface="Calibri"/>
              </a:rPr>
              <a:t>』</a:t>
            </a:r>
            <a:r>
              <a:rPr lang="ja-JP" altLang="en-US">
                <a:cs typeface="Calibri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cs typeface="Calibri"/>
              </a:rPr>
              <a:t>　ミャンマー語に翻訳作成した</a:t>
            </a:r>
            <a:r>
              <a:rPr lang="en-US" altLang="ja-JP">
                <a:cs typeface="Calibri"/>
              </a:rPr>
              <a:t>『</a:t>
            </a:r>
            <a:r>
              <a:rPr lang="ja-JP" altLang="en-US">
                <a:cs typeface="Calibri"/>
              </a:rPr>
              <a:t>いろどり 生活の日本語</a:t>
            </a:r>
            <a:r>
              <a:rPr lang="en-US" altLang="ja-JP">
                <a:cs typeface="Calibri"/>
              </a:rPr>
              <a:t>』</a:t>
            </a:r>
            <a:r>
              <a:rPr lang="ja-JP" altLang="en-US">
                <a:cs typeface="Calibri"/>
              </a:rPr>
              <a:t>ミャンマー語版を基に作成しました。</a:t>
            </a: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＊本</a:t>
            </a:r>
            <a:r>
              <a:rPr lang="en-US" altLang="ja-JP">
                <a:cs typeface="Calibri"/>
              </a:rPr>
              <a:t>PPT</a:t>
            </a:r>
            <a:r>
              <a:rPr lang="ja-JP" altLang="en-US">
                <a:cs typeface="Calibri"/>
              </a:rPr>
              <a:t>は、営利</a:t>
            </a:r>
            <a:r>
              <a:rPr lang="en-US" altLang="ja-JP">
                <a:cs typeface="Calibri"/>
              </a:rPr>
              <a:t>/</a:t>
            </a:r>
            <a:r>
              <a:rPr lang="ja-JP" altLang="en-US">
                <a:cs typeface="Calibri"/>
              </a:rPr>
              <a:t>非営利に関わらず、授業などで使えます。また、改変等も自由です。</a:t>
            </a: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＊本</a:t>
            </a:r>
            <a:r>
              <a:rPr lang="en-US" altLang="ja-JP">
                <a:cs typeface="Calibri"/>
              </a:rPr>
              <a:t>PPT</a:t>
            </a:r>
            <a:r>
              <a:rPr lang="ja-JP" altLang="en-US">
                <a:cs typeface="Calibri"/>
              </a:rPr>
              <a:t>の頒布は、無償・有償を問わず、禁止します。他者へ案内する際は、</a:t>
            </a:r>
            <a:r>
              <a:rPr lang="en-US" altLang="ja-JP">
                <a:cs typeface="Calibri"/>
              </a:rPr>
              <a:t>JFYG</a:t>
            </a:r>
            <a:r>
              <a:rPr lang="ja-JP" altLang="en-US">
                <a:cs typeface="Calibri"/>
              </a:rPr>
              <a:t>のリンクをご利用下い。</a:t>
            </a:r>
            <a:br>
              <a:rPr lang="ja-JP" altLang="en-US">
                <a:cs typeface="Calibri"/>
              </a:rPr>
            </a:b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＊シャドーイングは、全スクリプトありと、スクリプトなしの</a:t>
            </a:r>
            <a:r>
              <a:rPr lang="en-US" altLang="ja-JP">
                <a:cs typeface="Calibri"/>
              </a:rPr>
              <a:t>2</a:t>
            </a:r>
            <a:r>
              <a:rPr lang="ja-JP" altLang="en-US">
                <a:cs typeface="Calibri"/>
              </a:rPr>
              <a:t>枚のみがあります。</a:t>
            </a: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　　必要に応じて、スクリプト一部分ありなども作成し、お使いください。</a:t>
            </a: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＊</a:t>
            </a:r>
            <a:r>
              <a:rPr lang="en-US" altLang="ja-JP">
                <a:cs typeface="Calibri"/>
              </a:rPr>
              <a:t>『</a:t>
            </a:r>
            <a:r>
              <a:rPr lang="ja-JP" altLang="en-US">
                <a:cs typeface="Calibri"/>
              </a:rPr>
              <a:t>いろどり</a:t>
            </a:r>
            <a:r>
              <a:rPr lang="en-US" altLang="ja-JP">
                <a:cs typeface="Calibri"/>
              </a:rPr>
              <a:t>』</a:t>
            </a:r>
            <a:r>
              <a:rPr lang="ja-JP" altLang="en-US">
                <a:cs typeface="Calibri"/>
              </a:rPr>
              <a:t>以外のイラストや写真等を利用した場合、ノート欄に利用サイト等を記載しています。</a:t>
            </a: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　　イラストの著作権は、それぞれの著作者に帰属しています。</a:t>
            </a:r>
            <a:br>
              <a:rPr lang="ja-JP" altLang="en-US">
                <a:cs typeface="Calibri"/>
              </a:rPr>
            </a:br>
            <a:r>
              <a:rPr lang="ja-JP" altLang="en-US">
                <a:cs typeface="Calibri"/>
              </a:rPr>
              <a:t>　　　　①教材</a:t>
            </a:r>
            <a:r>
              <a:rPr lang="en-US" altLang="ja-JP">
                <a:cs typeface="Calibri"/>
              </a:rPr>
              <a:t>『</a:t>
            </a:r>
            <a:r>
              <a:rPr lang="ja-JP" altLang="en-US">
                <a:cs typeface="Calibri"/>
              </a:rPr>
              <a:t>いろどり</a:t>
            </a:r>
            <a:r>
              <a:rPr lang="en-US" altLang="ja-JP">
                <a:cs typeface="Calibri"/>
              </a:rPr>
              <a:t>』</a:t>
            </a:r>
            <a:r>
              <a:rPr lang="ja-JP" altLang="en-US">
                <a:cs typeface="Calibri"/>
              </a:rPr>
              <a:t>　</a:t>
            </a:r>
            <a:r>
              <a:rPr lang="en-US" altLang="ja-JP">
                <a:cs typeface="Calibri"/>
              </a:rPr>
              <a:t>https://sites.google.com/view/irodori-th</a:t>
            </a:r>
            <a:br>
              <a:rPr lang="en-US" altLang="ja-JP">
                <a:cs typeface="Calibri"/>
              </a:rPr>
            </a:br>
            <a:r>
              <a:rPr lang="ja-JP" altLang="en-US">
                <a:cs typeface="Calibri"/>
              </a:rPr>
              <a:t>　　　　②いらすとや　</a:t>
            </a:r>
            <a:r>
              <a:rPr lang="en-US" altLang="ja-JP">
                <a:cs typeface="Calibri"/>
              </a:rPr>
              <a:t>https://www.irasutoya.com/</a:t>
            </a:r>
            <a:br>
              <a:rPr lang="en-US" altLang="ja-JP">
                <a:cs typeface="Calibri"/>
              </a:rPr>
            </a:br>
            <a:r>
              <a:rPr lang="ja-JP" altLang="en-US">
                <a:cs typeface="Calibri"/>
              </a:rPr>
              <a:t>　　　　③イラスト</a:t>
            </a:r>
            <a:r>
              <a:rPr lang="en-US" altLang="ja-JP">
                <a:cs typeface="Calibri"/>
              </a:rPr>
              <a:t>AC</a:t>
            </a:r>
            <a:r>
              <a:rPr lang="ja-JP" altLang="en-US">
                <a:cs typeface="Calibri"/>
              </a:rPr>
              <a:t>　</a:t>
            </a:r>
            <a:r>
              <a:rPr lang="en-US" altLang="ja-JP">
                <a:cs typeface="Calibri"/>
              </a:rPr>
              <a:t>https://www.ac-illust.com/</a:t>
            </a:r>
            <a:br>
              <a:rPr lang="en-US" altLang="ja-JP">
                <a:cs typeface="Calibri"/>
              </a:rPr>
            </a:br>
            <a:endParaRPr lang="en-US" altLang="ja-JP">
              <a:cs typeface="Calibri"/>
            </a:endParaRPr>
          </a:p>
          <a:p>
            <a:r>
              <a:rPr lang="en-US" altLang="ja-JP">
                <a:cs typeface="Calibri"/>
              </a:rPr>
              <a:t>【『</a:t>
            </a:r>
            <a:r>
              <a:rPr lang="ja-JP" altLang="en-US">
                <a:cs typeface="Calibri"/>
              </a:rPr>
              <a:t>いろどり</a:t>
            </a:r>
            <a:r>
              <a:rPr lang="en-US" altLang="ja-JP">
                <a:cs typeface="Calibri"/>
              </a:rPr>
              <a:t>』</a:t>
            </a:r>
            <a:r>
              <a:rPr lang="ja-JP" altLang="en-US">
                <a:cs typeface="Calibri"/>
              </a:rPr>
              <a:t>（ミャンマー語版）</a:t>
            </a:r>
            <a:r>
              <a:rPr lang="en-US" altLang="ja-JP">
                <a:cs typeface="Calibri"/>
              </a:rPr>
              <a:t>PPT</a:t>
            </a:r>
            <a:r>
              <a:rPr lang="ja-JP" altLang="en-US">
                <a:cs typeface="Calibri"/>
              </a:rPr>
              <a:t>制作：国際交流基金ヤンゴン日本文化センター</a:t>
            </a:r>
            <a:r>
              <a:rPr lang="en-US" altLang="ja-JP">
                <a:cs typeface="Calibri"/>
              </a:rPr>
              <a:t>https://yg.jpf.go.jp/</a:t>
            </a:r>
            <a:r>
              <a:rPr lang="en-US" altLang="ja-JP" err="1">
                <a:cs typeface="Calibri"/>
              </a:rPr>
              <a:t>irodori</a:t>
            </a:r>
            <a:r>
              <a:rPr lang="en-US" altLang="ja-JP">
                <a:cs typeface="Calibri"/>
              </a:rPr>
              <a:t>/】</a:t>
            </a:r>
            <a:r>
              <a:rPr lang="ja-JP" altLang="en-US">
                <a:cs typeface="Calibri"/>
              </a:rPr>
              <a:t>　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3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44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39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92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2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1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7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61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57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41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6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34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CCC12-E407-6FBC-CA38-0E1623BE5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BFFFD-CB46-C65E-0DE2-D685AD81B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268E9-2EEC-0E9E-E204-E8FF35F5E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28DC9-77FD-8670-83C8-D8E4C6834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74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7B39-7C0A-B5E8-044B-FF85C4941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F08EB-1DB2-2836-0230-7D26EA73C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008F1-7A96-A5F2-C5F0-DB5DCB84B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E45A7-25F8-E138-DAC8-9F45EC4AA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1835-8DFD-5BD2-F904-333F6FAA0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38321-330D-C3ED-6C0A-E325E48C1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C661D-107E-D259-699A-1833947AF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18B03-78C1-D717-AE7D-C78DDDF9F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734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C8BC4-A89E-B0EC-7087-9432B0E39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B615F-F6FC-C498-2A12-74FA81542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F6FCEA-8C9E-A118-5EC0-94E0218D5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8B551-E8F7-E15B-E990-AD7B60E8C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37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A687B-9332-7BC3-9858-4D69C7114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59A6F4-F90C-FF3A-0FF2-963387719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2B4246-0091-2B4B-CE4C-50134235A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99440-C6F1-1578-2C1F-7F771D64D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91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17030-9E8C-A51A-21D5-AB713AD36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49936-0C57-44C6-ADE8-8723EEB97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C017D6-E73D-3A31-70F4-6CE478063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9276-BA01-D2B9-AEA6-180759369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59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E9CFF-FE0C-317C-2B89-9E6F1B41E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E81C9-AF13-B9F7-C917-2F666BF4F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5F83C-FAD5-3F7F-A60D-3FDBF65A9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B9368-0DB9-D2B3-C913-ABBA0F5D2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49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9C574-1B71-590D-EF26-254297CF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F18EF-99E9-F423-6CA8-DF57DAED6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7DDBDB-5F42-8727-CFBD-C61B2541F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BC5BD-DD3B-A6BA-E36B-7A83075AC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02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66261-3C45-007E-9DA0-7B86DDE4E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D3F0C-5F6E-0206-14EE-9F29D8349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49060-0B5F-3232-4606-FDF5588F8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AAB51-F11D-9032-4827-B0A9570C1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6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5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0.png"/><Relationship Id="rId11" Type="http://schemas.openxmlformats.org/officeDocument/2006/relationships/image" Target="../media/image58.png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emf"/><Relationship Id="rId3" Type="http://schemas.microsoft.com/office/2007/relationships/media" Target="../media/media8.mp3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2.png"/><Relationship Id="rId4" Type="http://schemas.openxmlformats.org/officeDocument/2006/relationships/audio" Target="../media/media8.mp3"/><Relationship Id="rId9" Type="http://schemas.openxmlformats.org/officeDocument/2006/relationships/image" Target="../media/image8.png"/><Relationship Id="rId14" Type="http://schemas.openxmlformats.org/officeDocument/2006/relationships/image" Target="../media/image6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8.mp3"/><Relationship Id="rId7" Type="http://schemas.openxmlformats.org/officeDocument/2006/relationships/image" Target="../media/image6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0.png"/><Relationship Id="rId4" Type="http://schemas.openxmlformats.org/officeDocument/2006/relationships/audio" Target="../media/media8.mp3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mp"/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8.mp3"/><Relationship Id="rId7" Type="http://schemas.openxmlformats.org/officeDocument/2006/relationships/image" Target="../media/image6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7.png"/><Relationship Id="rId11" Type="http://schemas.openxmlformats.org/officeDocument/2006/relationships/image" Target="../media/image9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9.png"/><Relationship Id="rId4" Type="http://schemas.openxmlformats.org/officeDocument/2006/relationships/audio" Target="../media/media8.mp3"/><Relationship Id="rId9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93.png"/><Relationship Id="rId4" Type="http://schemas.openxmlformats.org/officeDocument/2006/relationships/audio" Target="../media/media11.mp3"/><Relationship Id="rId9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7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96.png"/><Relationship Id="rId4" Type="http://schemas.openxmlformats.org/officeDocument/2006/relationships/audio" Target="../media/media11.mp3"/><Relationship Id="rId9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7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96.png"/><Relationship Id="rId4" Type="http://schemas.openxmlformats.org/officeDocument/2006/relationships/audio" Target="../media/media11.mp3"/><Relationship Id="rId9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49.png"/><Relationship Id="rId4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09.png"/><Relationship Id="rId5" Type="http://schemas.openxmlformats.org/officeDocument/2006/relationships/image" Target="../media/image50.png"/><Relationship Id="rId10" Type="http://schemas.openxmlformats.org/officeDocument/2006/relationships/image" Target="../media/image112.png"/><Relationship Id="rId4" Type="http://schemas.openxmlformats.org/officeDocument/2006/relationships/image" Target="../media/image108.png"/><Relationship Id="rId9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13.png"/><Relationship Id="rId5" Type="http://schemas.openxmlformats.org/officeDocument/2006/relationships/image" Target="../media/image50.png"/><Relationship Id="rId10" Type="http://schemas.openxmlformats.org/officeDocument/2006/relationships/image" Target="../media/image112.png"/><Relationship Id="rId4" Type="http://schemas.openxmlformats.org/officeDocument/2006/relationships/image" Target="../media/image108.png"/><Relationship Id="rId9" Type="http://schemas.openxmlformats.org/officeDocument/2006/relationships/image" Target="../media/image11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0.png"/><Relationship Id="rId11" Type="http://schemas.openxmlformats.org/officeDocument/2006/relationships/image" Target="../media/image116.png"/><Relationship Id="rId5" Type="http://schemas.openxmlformats.org/officeDocument/2006/relationships/image" Target="../media/image108.png"/><Relationship Id="rId10" Type="http://schemas.openxmlformats.org/officeDocument/2006/relationships/image" Target="../media/image11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0.png"/><Relationship Id="rId11" Type="http://schemas.openxmlformats.org/officeDocument/2006/relationships/image" Target="../media/image116.png"/><Relationship Id="rId5" Type="http://schemas.openxmlformats.org/officeDocument/2006/relationships/image" Target="../media/image108.png"/><Relationship Id="rId10" Type="http://schemas.openxmlformats.org/officeDocument/2006/relationships/image" Target="../media/image11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120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119.png"/><Relationship Id="rId17" Type="http://schemas.openxmlformats.org/officeDocument/2006/relationships/image" Target="../media/image123.png"/><Relationship Id="rId2" Type="http://schemas.openxmlformats.org/officeDocument/2006/relationships/audio" Target="../media/media15.mp3"/><Relationship Id="rId16" Type="http://schemas.openxmlformats.org/officeDocument/2006/relationships/image" Target="../media/image122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8.png"/><Relationship Id="rId5" Type="http://schemas.microsoft.com/office/2007/relationships/media" Target="../media/media17.mp3"/><Relationship Id="rId15" Type="http://schemas.openxmlformats.org/officeDocument/2006/relationships/image" Target="../media/image121.png"/><Relationship Id="rId10" Type="http://schemas.openxmlformats.org/officeDocument/2006/relationships/image" Target="../media/image117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127.png"/><Relationship Id="rId18" Type="http://schemas.openxmlformats.org/officeDocument/2006/relationships/image" Target="../media/image131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126.png"/><Relationship Id="rId17" Type="http://schemas.openxmlformats.org/officeDocument/2006/relationships/image" Target="../media/image130.png"/><Relationship Id="rId2" Type="http://schemas.openxmlformats.org/officeDocument/2006/relationships/audio" Target="../media/media15.mp3"/><Relationship Id="rId16" Type="http://schemas.openxmlformats.org/officeDocument/2006/relationships/image" Target="../media/image129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25.png"/><Relationship Id="rId5" Type="http://schemas.microsoft.com/office/2007/relationships/media" Target="../media/media17.mp3"/><Relationship Id="rId15" Type="http://schemas.openxmlformats.org/officeDocument/2006/relationships/image" Target="../media/image128.png"/><Relationship Id="rId10" Type="http://schemas.openxmlformats.org/officeDocument/2006/relationships/image" Target="../media/image124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72.png"/><Relationship Id="rId9" Type="http://schemas.openxmlformats.org/officeDocument/2006/relationships/image" Target="../media/image1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1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127.png"/><Relationship Id="rId2" Type="http://schemas.openxmlformats.org/officeDocument/2006/relationships/audio" Target="../media/media15.mp3"/><Relationship Id="rId16" Type="http://schemas.openxmlformats.org/officeDocument/2006/relationships/image" Target="../media/image130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26.png"/><Relationship Id="rId5" Type="http://schemas.microsoft.com/office/2007/relationships/media" Target="../media/media17.mp3"/><Relationship Id="rId15" Type="http://schemas.openxmlformats.org/officeDocument/2006/relationships/image" Target="../media/image129.png"/><Relationship Id="rId10" Type="http://schemas.openxmlformats.org/officeDocument/2006/relationships/image" Target="../media/image143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microsoft.com/office/2007/relationships/media" Target="../media/media21.mp3"/><Relationship Id="rId7" Type="http://schemas.openxmlformats.org/officeDocument/2006/relationships/image" Target="../media/image145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44.png"/><Relationship Id="rId11" Type="http://schemas.openxmlformats.org/officeDocument/2006/relationships/image" Target="../media/image14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47.png"/><Relationship Id="rId4" Type="http://schemas.openxmlformats.org/officeDocument/2006/relationships/audio" Target="../media/media21.mp3"/><Relationship Id="rId9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microsoft.com/office/2007/relationships/media" Target="../media/media21.mp3"/><Relationship Id="rId7" Type="http://schemas.openxmlformats.org/officeDocument/2006/relationships/image" Target="../media/image14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44.png"/><Relationship Id="rId11" Type="http://schemas.openxmlformats.org/officeDocument/2006/relationships/image" Target="../media/image15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47.png"/><Relationship Id="rId4" Type="http://schemas.openxmlformats.org/officeDocument/2006/relationships/audio" Target="../media/media21.mp3"/><Relationship Id="rId9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microsoft.com/office/2007/relationships/media" Target="../media/media21.mp3"/><Relationship Id="rId7" Type="http://schemas.openxmlformats.org/officeDocument/2006/relationships/image" Target="../media/image14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44.png"/><Relationship Id="rId11" Type="http://schemas.openxmlformats.org/officeDocument/2006/relationships/image" Target="../media/image15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47.png"/><Relationship Id="rId4" Type="http://schemas.openxmlformats.org/officeDocument/2006/relationships/audio" Target="../media/media21.mp3"/><Relationship Id="rId9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47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46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0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0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6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8.png"/><Relationship Id="rId5" Type="http://schemas.microsoft.com/office/2007/relationships/media" Target="../media/media24.mp3"/><Relationship Id="rId10" Type="http://schemas.openxmlformats.org/officeDocument/2006/relationships/image" Target="../media/image168.png"/><Relationship Id="rId4" Type="http://schemas.openxmlformats.org/officeDocument/2006/relationships/audio" Target="../media/media23.mp3"/><Relationship Id="rId9" Type="http://schemas.openxmlformats.org/officeDocument/2006/relationships/image" Target="../media/image167.png"/><Relationship Id="rId14" Type="http://schemas.openxmlformats.org/officeDocument/2006/relationships/image" Target="../media/image17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10" Type="http://schemas.openxmlformats.org/officeDocument/2006/relationships/image" Target="../media/image173.png"/><Relationship Id="rId4" Type="http://schemas.openxmlformats.org/officeDocument/2006/relationships/audio" Target="../media/media23.mp3"/><Relationship Id="rId9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10" Type="http://schemas.openxmlformats.org/officeDocument/2006/relationships/image" Target="../media/image175.png"/><Relationship Id="rId4" Type="http://schemas.openxmlformats.org/officeDocument/2006/relationships/audio" Target="../media/media23.mp3"/><Relationship Id="rId9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0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7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8.png"/><Relationship Id="rId5" Type="http://schemas.microsoft.com/office/2007/relationships/media" Target="../media/media24.mp3"/><Relationship Id="rId10" Type="http://schemas.openxmlformats.org/officeDocument/2006/relationships/image" Target="../media/image178.png"/><Relationship Id="rId4" Type="http://schemas.openxmlformats.org/officeDocument/2006/relationships/audio" Target="../media/media23.mp3"/><Relationship Id="rId9" Type="http://schemas.openxmlformats.org/officeDocument/2006/relationships/image" Target="../media/image17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Relationship Id="rId9" Type="http://schemas.openxmlformats.org/officeDocument/2006/relationships/image" Target="../media/image1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192.png"/><Relationship Id="rId5" Type="http://schemas.microsoft.com/office/2007/relationships/media" Target="../media/media24.mp3"/><Relationship Id="rId10" Type="http://schemas.openxmlformats.org/officeDocument/2006/relationships/image" Target="../media/image8.png"/><Relationship Id="rId4" Type="http://schemas.openxmlformats.org/officeDocument/2006/relationships/audio" Target="../media/media23.mp3"/><Relationship Id="rId9" Type="http://schemas.openxmlformats.org/officeDocument/2006/relationships/image" Target="../media/image19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96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8.png"/><Relationship Id="rId5" Type="http://schemas.microsoft.com/office/2007/relationships/media" Target="../media/media28.mp3"/><Relationship Id="rId10" Type="http://schemas.openxmlformats.org/officeDocument/2006/relationships/image" Target="../media/image195.png"/><Relationship Id="rId4" Type="http://schemas.openxmlformats.org/officeDocument/2006/relationships/audio" Target="../media/media27.mp3"/><Relationship Id="rId9" Type="http://schemas.openxmlformats.org/officeDocument/2006/relationships/image" Target="../media/image19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9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96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8.png"/><Relationship Id="rId5" Type="http://schemas.microsoft.com/office/2007/relationships/media" Target="../media/media28.mp3"/><Relationship Id="rId10" Type="http://schemas.openxmlformats.org/officeDocument/2006/relationships/image" Target="../media/image198.png"/><Relationship Id="rId4" Type="http://schemas.openxmlformats.org/officeDocument/2006/relationships/audio" Target="../media/media27.mp3"/><Relationship Id="rId9" Type="http://schemas.openxmlformats.org/officeDocument/2006/relationships/image" Target="../media/image19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6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99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8.png"/><Relationship Id="rId5" Type="http://schemas.microsoft.com/office/2007/relationships/media" Target="../media/media28.mp3"/><Relationship Id="rId10" Type="http://schemas.openxmlformats.org/officeDocument/2006/relationships/image" Target="../media/image198.png"/><Relationship Id="rId4" Type="http://schemas.openxmlformats.org/officeDocument/2006/relationships/audio" Target="../media/media27.mp3"/><Relationship Id="rId9" Type="http://schemas.openxmlformats.org/officeDocument/2006/relationships/image" Target="../media/image19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200.png"/><Relationship Id="rId7" Type="http://schemas.openxmlformats.org/officeDocument/2006/relationships/image" Target="../media/image203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png"/><Relationship Id="rId11" Type="http://schemas.openxmlformats.org/officeDocument/2006/relationships/image" Target="../media/image206.png"/><Relationship Id="rId5" Type="http://schemas.openxmlformats.org/officeDocument/2006/relationships/image" Target="../media/image201.png"/><Relationship Id="rId10" Type="http://schemas.openxmlformats.org/officeDocument/2006/relationships/image" Target="../media/image196.png"/><Relationship Id="rId4" Type="http://schemas.openxmlformats.org/officeDocument/2006/relationships/image" Target="../media/image193.png"/><Relationship Id="rId9" Type="http://schemas.openxmlformats.org/officeDocument/2006/relationships/image" Target="../media/image20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9.png"/><Relationship Id="rId4" Type="http://schemas.openxmlformats.org/officeDocument/2006/relationships/image" Target="../media/image20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4" Type="http://schemas.openxmlformats.org/officeDocument/2006/relationships/image" Target="../media/image2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222.png"/><Relationship Id="rId7" Type="http://schemas.openxmlformats.org/officeDocument/2006/relationships/image" Target="../media/image226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Relationship Id="rId9" Type="http://schemas.openxmlformats.org/officeDocument/2006/relationships/image" Target="../media/image22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AE609C-E1FC-4063-9B3D-38AE5782B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602" cy="431292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5189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AC58F8-010A-9185-F3B0-DA666C34B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514" y="3640230"/>
            <a:ext cx="4536674" cy="37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794784-E438-46CB-A91D-78C39BF6A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3135" cy="218270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7971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951A-2E39-0BC6-0223-299E78D62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5" y="1254794"/>
            <a:ext cx="12165263" cy="113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7971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5A2CCE-3592-4A21-8127-C2BE932B4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104618" cy="8198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156837E-492F-4C30-8D68-AA0131DFD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19872"/>
            <a:ext cx="3857315" cy="74533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C30E857-E03B-40F6-83D4-63D04E7D9D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"/>
          <a:stretch/>
        </p:blipFill>
        <p:spPr>
          <a:xfrm>
            <a:off x="3497581" y="360881"/>
            <a:ext cx="7669196" cy="6489499"/>
          </a:xfrm>
          <a:prstGeom prst="rect">
            <a:avLst/>
          </a:prstGeom>
        </p:spPr>
      </p:pic>
      <p:pic>
        <p:nvPicPr>
          <p:cNvPr id="2" name="X_[07-01]_kotoba1">
            <a:hlinkClick r:id="" action="ppaction://media"/>
            <a:extLst>
              <a:ext uri="{FF2B5EF4-FFF2-40B4-BE49-F238E27FC236}">
                <a16:creationId xmlns:a16="http://schemas.microsoft.com/office/drawing/2014/main" id="{BF8DBA47-4F5E-4BA1-9E2B-F9CEA1CBF0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29987" y="1192541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6273B-F1CB-E024-1687-A0E9F13637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474" y="1291819"/>
            <a:ext cx="2562273" cy="3071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DE73D3-B5B7-D1B6-0B4E-B053310FEE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764" y="518631"/>
            <a:ext cx="2428875" cy="3238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4A761C-CA56-4D96-F78E-0FF87FAC3F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3846" y="426149"/>
            <a:ext cx="1998867" cy="39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7971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5A2CCE-3592-4A21-8127-C2BE932B4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104618" cy="8198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C30E857-E03B-40F6-83D4-63D04E7D9D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"/>
          <a:stretch/>
        </p:blipFill>
        <p:spPr>
          <a:xfrm>
            <a:off x="3497581" y="360881"/>
            <a:ext cx="7669196" cy="64894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FCFDC0-C966-421D-AD3B-C3B34A217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19872"/>
            <a:ext cx="3583768" cy="8029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453F79-65C8-515C-F1F8-058A98558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764" y="518631"/>
            <a:ext cx="2428875" cy="32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D60FD3-4DD3-117E-C8DD-FC4126198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488" y="1301472"/>
            <a:ext cx="2584061" cy="30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10064B-E155-737B-0A58-F6AC774FB2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3846" y="426149"/>
            <a:ext cx="1998867" cy="391615"/>
          </a:xfrm>
          <a:prstGeom prst="rect">
            <a:avLst/>
          </a:prstGeom>
        </p:spPr>
      </p:pic>
      <p:pic>
        <p:nvPicPr>
          <p:cNvPr id="6" name="X_[07-01]_kotoba1">
            <a:hlinkClick r:id="" action="ppaction://media"/>
            <a:extLst>
              <a:ext uri="{FF2B5EF4-FFF2-40B4-BE49-F238E27FC236}">
                <a16:creationId xmlns:a16="http://schemas.microsoft.com/office/drawing/2014/main" id="{A647F590-4B6F-4BFC-AF6F-E0B29D5C00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97766" y="12816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6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7971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5A2CCE-3592-4A21-8127-C2BE932B4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104618" cy="8198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C30E857-E03B-40F6-83D4-63D04E7D9D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"/>
          <a:stretch/>
        </p:blipFill>
        <p:spPr>
          <a:xfrm>
            <a:off x="3497581" y="360881"/>
            <a:ext cx="7669196" cy="64894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3CE7654-869A-4655-9AF8-FCD2482A0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19872"/>
            <a:ext cx="3751138" cy="684565"/>
          </a:xfrm>
          <a:prstGeom prst="rect">
            <a:avLst/>
          </a:prstGeom>
        </p:spPr>
      </p:pic>
      <p:pic>
        <p:nvPicPr>
          <p:cNvPr id="2" name="X_[07-02]_kotoba2">
            <a:hlinkClick r:id="" action="ppaction://media"/>
            <a:extLst>
              <a:ext uri="{FF2B5EF4-FFF2-40B4-BE49-F238E27FC236}">
                <a16:creationId xmlns:a16="http://schemas.microsoft.com/office/drawing/2014/main" id="{8B31E38F-E899-45BD-B99B-543792DB97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11639" y="1143722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B36232-2AD0-474A-860A-919FFFD29FA6}"/>
              </a:ext>
            </a:extLst>
          </p:cNvPr>
          <p:cNvSpPr txBox="1"/>
          <p:nvPr/>
        </p:nvSpPr>
        <p:spPr>
          <a:xfrm>
            <a:off x="4667613" y="633478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A35313F-09D1-4FBD-89F5-BFB38BB76C29}"/>
              </a:ext>
            </a:extLst>
          </p:cNvPr>
          <p:cNvSpPr txBox="1"/>
          <p:nvPr/>
        </p:nvSpPr>
        <p:spPr>
          <a:xfrm>
            <a:off x="4687900" y="2129003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1A44DE7-F587-498F-9F70-337836EB6918}"/>
              </a:ext>
            </a:extLst>
          </p:cNvPr>
          <p:cNvSpPr txBox="1"/>
          <p:nvPr/>
        </p:nvSpPr>
        <p:spPr>
          <a:xfrm>
            <a:off x="11019243" y="94565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F91191-1BEE-403A-B6F3-06171A4F7303}"/>
              </a:ext>
            </a:extLst>
          </p:cNvPr>
          <p:cNvSpPr txBox="1"/>
          <p:nvPr/>
        </p:nvSpPr>
        <p:spPr>
          <a:xfrm>
            <a:off x="5046230" y="4379867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975926A-4C6E-416B-8F95-F05318F0D693}"/>
              </a:ext>
            </a:extLst>
          </p:cNvPr>
          <p:cNvSpPr txBox="1"/>
          <p:nvPr/>
        </p:nvSpPr>
        <p:spPr>
          <a:xfrm>
            <a:off x="5274650" y="6226162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D4BE7AA-9342-4413-A5DB-5D227CC7993C}"/>
              </a:ext>
            </a:extLst>
          </p:cNvPr>
          <p:cNvSpPr txBox="1"/>
          <p:nvPr/>
        </p:nvSpPr>
        <p:spPr>
          <a:xfrm>
            <a:off x="6347558" y="2129003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9C4CCB5-989C-4F47-9871-F75AE115727F}"/>
              </a:ext>
            </a:extLst>
          </p:cNvPr>
          <p:cNvSpPr txBox="1"/>
          <p:nvPr/>
        </p:nvSpPr>
        <p:spPr>
          <a:xfrm>
            <a:off x="7896068" y="2129003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BE4B28E-365E-46E9-AC92-36F9C9A82C7D}"/>
              </a:ext>
            </a:extLst>
          </p:cNvPr>
          <p:cNvSpPr txBox="1"/>
          <p:nvPr/>
        </p:nvSpPr>
        <p:spPr>
          <a:xfrm>
            <a:off x="10476803" y="4118257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E8287B-C780-4287-9DE4-DD5EB9AD4121}"/>
              </a:ext>
            </a:extLst>
          </p:cNvPr>
          <p:cNvSpPr txBox="1"/>
          <p:nvPr/>
        </p:nvSpPr>
        <p:spPr>
          <a:xfrm>
            <a:off x="11019243" y="42243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8D5EFC3-1156-44FB-B865-BFC0F9A30956}"/>
              </a:ext>
            </a:extLst>
          </p:cNvPr>
          <p:cNvSpPr txBox="1"/>
          <p:nvPr/>
        </p:nvSpPr>
        <p:spPr>
          <a:xfrm>
            <a:off x="7249293" y="6226162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696C710-2269-4BED-BDB5-280C37C02A21}"/>
              </a:ext>
            </a:extLst>
          </p:cNvPr>
          <p:cNvSpPr txBox="1"/>
          <p:nvPr/>
        </p:nvSpPr>
        <p:spPr>
          <a:xfrm>
            <a:off x="10518575" y="633478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1496833-0D81-44B7-A58B-F327B0A76B24}"/>
              </a:ext>
            </a:extLst>
          </p:cNvPr>
          <p:cNvCxnSpPr/>
          <p:nvPr/>
        </p:nvCxnSpPr>
        <p:spPr>
          <a:xfrm>
            <a:off x="5824839" y="6803755"/>
            <a:ext cx="3977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1F45EEC5-9C54-4114-9CC7-BE1871CD4A12}"/>
              </a:ext>
            </a:extLst>
          </p:cNvPr>
          <p:cNvCxnSpPr/>
          <p:nvPr/>
        </p:nvCxnSpPr>
        <p:spPr>
          <a:xfrm>
            <a:off x="7524388" y="6808924"/>
            <a:ext cx="775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0A4C16E-8310-418B-9B62-B9915037964C}"/>
              </a:ext>
            </a:extLst>
          </p:cNvPr>
          <p:cNvCxnSpPr/>
          <p:nvPr/>
        </p:nvCxnSpPr>
        <p:spPr>
          <a:xfrm>
            <a:off x="4375640" y="4768303"/>
            <a:ext cx="775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3176878-1618-F696-24B4-8EDBAF225C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3846" y="426149"/>
            <a:ext cx="1998867" cy="391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DA76E2-8B8A-976F-3108-DBA90EF69F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764" y="518631"/>
            <a:ext cx="2428875" cy="323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68AB29-A525-BDCF-7726-D054C68555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486" y="1205610"/>
            <a:ext cx="26098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8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54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CB0E799-4B3C-4BAA-9CDD-0753F24333DD}"/>
              </a:ext>
            </a:extLst>
          </p:cNvPr>
          <p:cNvSpPr txBox="1"/>
          <p:nvPr/>
        </p:nvSpPr>
        <p:spPr>
          <a:xfrm>
            <a:off x="11080716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84D2388-89BF-46A4-8A2B-08C9DE945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4164672" cy="21361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447E28A-3022-4996-9CB5-0A24AA2CFB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80" y="544610"/>
            <a:ext cx="8069580" cy="63133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E4470FC-EFD4-4E3B-8813-9AC9E9828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6619"/>
            <a:ext cx="4944587" cy="291603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7C0A326-6F03-40CA-960D-8E35D9A023A6}"/>
              </a:ext>
            </a:extLst>
          </p:cNvPr>
          <p:cNvSpPr txBox="1"/>
          <p:nvPr/>
        </p:nvSpPr>
        <p:spPr>
          <a:xfrm>
            <a:off x="7198963" y="1728061"/>
            <a:ext cx="51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E814BB-775E-403A-B61D-E5F082D9F608}"/>
              </a:ext>
            </a:extLst>
          </p:cNvPr>
          <p:cNvSpPr txBox="1"/>
          <p:nvPr/>
        </p:nvSpPr>
        <p:spPr>
          <a:xfrm>
            <a:off x="8474990" y="1727059"/>
            <a:ext cx="51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4A255D-FDD7-46BF-9403-5595D50E8970}"/>
              </a:ext>
            </a:extLst>
          </p:cNvPr>
          <p:cNvSpPr txBox="1"/>
          <p:nvPr/>
        </p:nvSpPr>
        <p:spPr>
          <a:xfrm>
            <a:off x="10869478" y="1747662"/>
            <a:ext cx="51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652FE5-A4ED-4879-936D-219AD01CB63D}"/>
              </a:ext>
            </a:extLst>
          </p:cNvPr>
          <p:cNvSpPr txBox="1"/>
          <p:nvPr/>
        </p:nvSpPr>
        <p:spPr>
          <a:xfrm>
            <a:off x="6444712" y="6409189"/>
            <a:ext cx="51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0F45EE6-6D01-4FF3-8DA9-6ED7084612B5}"/>
              </a:ext>
            </a:extLst>
          </p:cNvPr>
          <p:cNvSpPr txBox="1"/>
          <p:nvPr/>
        </p:nvSpPr>
        <p:spPr>
          <a:xfrm>
            <a:off x="8734586" y="6409189"/>
            <a:ext cx="51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F83FB5-6A27-4A20-B184-6F6F4D9FF632}"/>
              </a:ext>
            </a:extLst>
          </p:cNvPr>
          <p:cNvSpPr txBox="1"/>
          <p:nvPr/>
        </p:nvSpPr>
        <p:spPr>
          <a:xfrm>
            <a:off x="11285349" y="6396655"/>
            <a:ext cx="51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８</a:t>
            </a:r>
          </a:p>
        </p:txBody>
      </p:sp>
      <p:pic>
        <p:nvPicPr>
          <p:cNvPr id="13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64E4CF09-8EE8-493F-82AE-A4ACA1B410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9457" y="92618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C05EED-FA37-4BF2-007D-781698510F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41" y="456187"/>
            <a:ext cx="2857500" cy="2571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F86EA7-0DDE-64DB-9FF1-FBE7ABDB8B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846" y="1575490"/>
            <a:ext cx="4164671" cy="5520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41A7C5-4B25-1A81-50A0-462E67BA0D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1281" y="1056360"/>
            <a:ext cx="612457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4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2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/>
      <p:bldP spid="7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3C403C3-A550-4278-872F-AC2799F930DB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5E5406B-17DD-4170-9668-F8C058779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37" y="235729"/>
            <a:ext cx="6517557" cy="96694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478C33-30F0-49E7-93E1-25A79158AB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5" y="1545701"/>
            <a:ext cx="11024991" cy="266931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8E2F405D-913C-430C-A744-859F246F9D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0878" y="764586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BA2A28-014F-EB4E-99E9-B662762DA4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9" y="1360615"/>
            <a:ext cx="11300657" cy="3039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46F1F-9799-BD76-01CE-86A8F971E7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612" y="764586"/>
            <a:ext cx="413385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7B30F09-0AEC-4B3D-ACAD-F9C37D956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09" y="25904"/>
            <a:ext cx="5893103" cy="463573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74DED49-3F77-4E7D-9FAB-0224D1DBEC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09" y="4888070"/>
            <a:ext cx="7146022" cy="194402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75852E-4C88-4313-BAA8-3121637DCEC4}"/>
              </a:ext>
            </a:extLst>
          </p:cNvPr>
          <p:cNvSpPr txBox="1"/>
          <p:nvPr/>
        </p:nvSpPr>
        <p:spPr>
          <a:xfrm>
            <a:off x="3825492" y="1008006"/>
            <a:ext cx="901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A99830-BB07-4BBA-BE13-F8D3ED5EA2F0}"/>
              </a:ext>
            </a:extLst>
          </p:cNvPr>
          <p:cNvSpPr txBox="1"/>
          <p:nvPr/>
        </p:nvSpPr>
        <p:spPr>
          <a:xfrm>
            <a:off x="3825491" y="1496044"/>
            <a:ext cx="901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1BD390-05DA-4B4C-8EC7-DB85F8436F82}"/>
              </a:ext>
            </a:extLst>
          </p:cNvPr>
          <p:cNvSpPr txBox="1"/>
          <p:nvPr/>
        </p:nvSpPr>
        <p:spPr>
          <a:xfrm>
            <a:off x="3825491" y="2082163"/>
            <a:ext cx="901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E140C33-791A-4E12-B528-92D1F85F284E}"/>
              </a:ext>
            </a:extLst>
          </p:cNvPr>
          <p:cNvSpPr txBox="1"/>
          <p:nvPr/>
        </p:nvSpPr>
        <p:spPr>
          <a:xfrm>
            <a:off x="4338230" y="3061698"/>
            <a:ext cx="55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4A8E65D-8A67-443C-A694-02A42CAA85F9}"/>
              </a:ext>
            </a:extLst>
          </p:cNvPr>
          <p:cNvSpPr txBox="1"/>
          <p:nvPr/>
        </p:nvSpPr>
        <p:spPr>
          <a:xfrm>
            <a:off x="5536766" y="3061698"/>
            <a:ext cx="55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2A2102-EB64-4116-B2C7-A1B20B3727BC}"/>
              </a:ext>
            </a:extLst>
          </p:cNvPr>
          <p:cNvSpPr txBox="1"/>
          <p:nvPr/>
        </p:nvSpPr>
        <p:spPr>
          <a:xfrm>
            <a:off x="6586002" y="3061698"/>
            <a:ext cx="1713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68A1CC9-08EB-44DA-BA88-555079C61956}"/>
              </a:ext>
            </a:extLst>
          </p:cNvPr>
          <p:cNvSpPr txBox="1"/>
          <p:nvPr/>
        </p:nvSpPr>
        <p:spPr>
          <a:xfrm>
            <a:off x="4358897" y="3593803"/>
            <a:ext cx="55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1B4C84-71B6-4114-9452-F091ADD4F94A}"/>
              </a:ext>
            </a:extLst>
          </p:cNvPr>
          <p:cNvSpPr txBox="1"/>
          <p:nvPr/>
        </p:nvSpPr>
        <p:spPr>
          <a:xfrm>
            <a:off x="4367934" y="4117023"/>
            <a:ext cx="55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9416DD-7E6E-4F00-B699-BF6EF22C9DB2}"/>
              </a:ext>
            </a:extLst>
          </p:cNvPr>
          <p:cNvSpPr txBox="1"/>
          <p:nvPr/>
        </p:nvSpPr>
        <p:spPr>
          <a:xfrm>
            <a:off x="5591142" y="3601552"/>
            <a:ext cx="202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があります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4537CB9-00F6-48E6-9F1C-FF4937976462}"/>
              </a:ext>
            </a:extLst>
          </p:cNvPr>
          <p:cNvSpPr txBox="1"/>
          <p:nvPr/>
        </p:nvSpPr>
        <p:spPr>
          <a:xfrm>
            <a:off x="6891582" y="4089590"/>
            <a:ext cx="202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があります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X_[07-04]_katachi">
            <a:hlinkClick r:id="" action="ppaction://media"/>
            <a:extLst>
              <a:ext uri="{FF2B5EF4-FFF2-40B4-BE49-F238E27FC236}">
                <a16:creationId xmlns:a16="http://schemas.microsoft.com/office/drawing/2014/main" id="{A50E0E0C-8BFF-4DD6-B76E-0FEC647F25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66929" y="366627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04F5B7-0CFF-B3A1-C44D-BB7368AAF7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6980" b="5015"/>
          <a:stretch/>
        </p:blipFill>
        <p:spPr>
          <a:xfrm>
            <a:off x="3813558" y="513841"/>
            <a:ext cx="4277112" cy="2677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E332DB-CAE8-9FB0-3A92-95F6920B36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0594" y="4874245"/>
            <a:ext cx="818197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1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86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5BC22FF-4E7E-4184-B8F5-058CCD699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470" y="963643"/>
            <a:ext cx="8377059" cy="372830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329AF7A-A3C2-46F4-846D-A7A529E3D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76" y="5249663"/>
            <a:ext cx="9548546" cy="10506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794BB-1C0A-8EA9-C1BF-8A9AFDAC25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6875" b="31350"/>
          <a:stretch/>
        </p:blipFill>
        <p:spPr>
          <a:xfrm>
            <a:off x="1726598" y="976032"/>
            <a:ext cx="6540131" cy="2465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17DD0A-F508-7217-2040-6FBA1B8E2D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204" y="3791114"/>
            <a:ext cx="11521796" cy="865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E8B63B-52D0-A13F-F9DD-E9119541EA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7098" y="5374185"/>
            <a:ext cx="4293222" cy="7658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B48765-3F9C-B85A-2BE3-940F49C0F3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4769" y="5418350"/>
            <a:ext cx="4207208" cy="77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22DD8EC-69F6-4021-A0EE-1075E9E25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661" y="0"/>
            <a:ext cx="9356678" cy="517279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5746927-C9E8-4F50-87E6-19A3D4562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611" y="5289271"/>
            <a:ext cx="5478617" cy="145225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128F253-7B11-41ED-8E6B-45ABFDB79F0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AFBBA8-4073-B6F0-E079-64D40A2AC5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27" y="1"/>
            <a:ext cx="10083312" cy="52405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70B807-C32B-0E8B-6ABD-4416624D3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4611" y="5240539"/>
            <a:ext cx="6096431" cy="16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EE29E45-2AFD-4FB5-8057-F71A2A582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05" y="200783"/>
            <a:ext cx="8191109" cy="12272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5FD2B88-383C-4C63-A9A9-7DB1CC992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359" y="2468236"/>
            <a:ext cx="5982951" cy="3528406"/>
          </a:xfrm>
          <a:prstGeom prst="rect">
            <a:avLst/>
          </a:prstGeom>
        </p:spPr>
      </p:pic>
      <p:pic>
        <p:nvPicPr>
          <p:cNvPr id="6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F4846531-F531-4E96-B23B-EBAE06C9A4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59943" y="925307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72E448-A98D-309D-E498-77665FC461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273" y="932634"/>
            <a:ext cx="6608772" cy="425956"/>
          </a:xfrm>
          <a:prstGeom prst="rect">
            <a:avLst/>
          </a:prstGeom>
        </p:spPr>
      </p:pic>
      <p:pic>
        <p:nvPicPr>
          <p:cNvPr id="3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35DBED6F-6656-8CE4-A782-55DC06BB3C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91454" y="5101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84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52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FD44F-CA45-84E9-3129-F77320A03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00" y="0"/>
            <a:ext cx="7713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45888-9679-64F7-1C0D-3E25CE3B0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660" y="2081821"/>
            <a:ext cx="7653840" cy="9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99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8707E30-C4D6-434E-B788-33F80F389B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"/>
          <a:stretch/>
        </p:blipFill>
        <p:spPr>
          <a:xfrm>
            <a:off x="42819" y="0"/>
            <a:ext cx="12149181" cy="221847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690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CBBC3-6F70-F41F-03FE-038B4924E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939" y="1787874"/>
            <a:ext cx="7769324" cy="3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E5AA883-EF32-4EFB-A2C8-BC5385595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267" y="60960"/>
            <a:ext cx="7830117" cy="67818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7313D7-CA7A-4A50-AEE1-33008D2ED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D7D3C2C-A2EB-4821-B427-FF6649763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90"/>
            <a:ext cx="4349085" cy="899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8E6FA8-4173-4E27-8730-F75B059B2D13}"/>
              </a:ext>
            </a:extLst>
          </p:cNvPr>
          <p:cNvSpPr txBox="1"/>
          <p:nvPr/>
        </p:nvSpPr>
        <p:spPr>
          <a:xfrm>
            <a:off x="11085690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0L7-4</a:t>
            </a:r>
          </a:p>
        </p:txBody>
      </p:sp>
      <p:pic>
        <p:nvPicPr>
          <p:cNvPr id="2" name="X_[07-05]_kotoba1">
            <a:hlinkClick r:id="" action="ppaction://media"/>
            <a:extLst>
              <a:ext uri="{FF2B5EF4-FFF2-40B4-BE49-F238E27FC236}">
                <a16:creationId xmlns:a16="http://schemas.microsoft.com/office/drawing/2014/main" id="{291C9320-7F27-480D-86C7-AF343B54F9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62140" y="121789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550A44-69FD-FC4F-8128-B02C424563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444" y="486199"/>
            <a:ext cx="2438400" cy="30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8AD766-5D42-10F3-FEE6-02915D19B8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4267" y="183534"/>
            <a:ext cx="3409950" cy="4000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83A706-A699-622A-D454-8FA3956F00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381" y="1263935"/>
            <a:ext cx="26765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2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E5AA883-EF32-4EFB-A2C8-BC5385595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267" y="60960"/>
            <a:ext cx="7830117" cy="67818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7313D7-CA7A-4A50-AEE1-33008D2ED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8E6FA8-4173-4E27-8730-F75B059B2D13}"/>
              </a:ext>
            </a:extLst>
          </p:cNvPr>
          <p:cNvSpPr txBox="1"/>
          <p:nvPr/>
        </p:nvSpPr>
        <p:spPr>
          <a:xfrm>
            <a:off x="11085690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A86351C-87E9-4746-9A81-9426523E02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90"/>
            <a:ext cx="3727457" cy="836776"/>
          </a:xfrm>
          <a:prstGeom prst="rect">
            <a:avLst/>
          </a:prstGeom>
        </p:spPr>
      </p:pic>
      <p:pic>
        <p:nvPicPr>
          <p:cNvPr id="7" name="X_[07-05]_kotoba1">
            <a:hlinkClick r:id="" action="ppaction://media"/>
            <a:extLst>
              <a:ext uri="{FF2B5EF4-FFF2-40B4-BE49-F238E27FC236}">
                <a16:creationId xmlns:a16="http://schemas.microsoft.com/office/drawing/2014/main" id="{F9BE4529-173E-4C7E-9930-4D0204E86E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58795" y="1198766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CFE31A-2761-7D47-23B6-294D5E753D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444" y="486199"/>
            <a:ext cx="2438400" cy="30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DE3660-9A1A-F58C-C72C-2B861C103C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4267" y="183534"/>
            <a:ext cx="3409950" cy="400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2DFD35-0080-4095-9499-AFA83DEAF0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242" y="1300366"/>
            <a:ext cx="206692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4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E5AA883-EF32-4EFB-A2C8-BC5385595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267" y="60960"/>
            <a:ext cx="7830117" cy="67818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7313D7-CA7A-4A50-AEE1-33008D2EDF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8E6FA8-4173-4E27-8730-F75B059B2D13}"/>
              </a:ext>
            </a:extLst>
          </p:cNvPr>
          <p:cNvSpPr txBox="1"/>
          <p:nvPr/>
        </p:nvSpPr>
        <p:spPr>
          <a:xfrm>
            <a:off x="11086692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B771D38-812B-4245-88F5-45BB31D4A2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90"/>
            <a:ext cx="4302981" cy="768390"/>
          </a:xfrm>
          <a:prstGeom prst="rect">
            <a:avLst/>
          </a:prstGeom>
        </p:spPr>
      </p:pic>
      <p:pic>
        <p:nvPicPr>
          <p:cNvPr id="2" name="X_[07-06]_kotoba2">
            <a:hlinkClick r:id="" action="ppaction://media"/>
            <a:extLst>
              <a:ext uri="{FF2B5EF4-FFF2-40B4-BE49-F238E27FC236}">
                <a16:creationId xmlns:a16="http://schemas.microsoft.com/office/drawing/2014/main" id="{7817E7B1-BEF5-490C-8A07-FCCA9E730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51078" y="1152585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23E32F-9600-4A94-A05F-FEBC0BD56C89}"/>
              </a:ext>
            </a:extLst>
          </p:cNvPr>
          <p:cNvSpPr txBox="1"/>
          <p:nvPr/>
        </p:nvSpPr>
        <p:spPr>
          <a:xfrm>
            <a:off x="4194915" y="84835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CA7A044-E58C-4DAE-AE8F-868AF983B639}"/>
              </a:ext>
            </a:extLst>
          </p:cNvPr>
          <p:cNvSpPr txBox="1"/>
          <p:nvPr/>
        </p:nvSpPr>
        <p:spPr>
          <a:xfrm>
            <a:off x="6175088" y="5306164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5E71EF-A646-49D8-A5E7-853EE75FED62}"/>
              </a:ext>
            </a:extLst>
          </p:cNvPr>
          <p:cNvSpPr txBox="1"/>
          <p:nvPr/>
        </p:nvSpPr>
        <p:spPr>
          <a:xfrm>
            <a:off x="8159808" y="525420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519F614-EFFE-4E7C-880D-56F5EC658BD4}"/>
              </a:ext>
            </a:extLst>
          </p:cNvPr>
          <p:cNvSpPr txBox="1"/>
          <p:nvPr/>
        </p:nvSpPr>
        <p:spPr>
          <a:xfrm>
            <a:off x="6185177" y="815245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F8D29CF-C708-4868-B667-DAEF2202F5DA}"/>
              </a:ext>
            </a:extLst>
          </p:cNvPr>
          <p:cNvSpPr txBox="1"/>
          <p:nvPr/>
        </p:nvSpPr>
        <p:spPr>
          <a:xfrm>
            <a:off x="4220768" y="3034664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5FC2AC-BE7C-4264-B76C-780711EB2FA5}"/>
              </a:ext>
            </a:extLst>
          </p:cNvPr>
          <p:cNvSpPr txBox="1"/>
          <p:nvPr/>
        </p:nvSpPr>
        <p:spPr>
          <a:xfrm>
            <a:off x="6169330" y="3035651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05A20A-C52C-4438-8909-AC48C2381340}"/>
              </a:ext>
            </a:extLst>
          </p:cNvPr>
          <p:cNvSpPr txBox="1"/>
          <p:nvPr/>
        </p:nvSpPr>
        <p:spPr>
          <a:xfrm>
            <a:off x="10151341" y="3041125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C53C53F-FF72-406D-A0AF-BE855B5737D5}"/>
              </a:ext>
            </a:extLst>
          </p:cNvPr>
          <p:cNvSpPr txBox="1"/>
          <p:nvPr/>
        </p:nvSpPr>
        <p:spPr>
          <a:xfrm>
            <a:off x="10143590" y="525792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E657E90-A3C1-4EC1-AEB5-874344FC5F48}"/>
              </a:ext>
            </a:extLst>
          </p:cNvPr>
          <p:cNvSpPr txBox="1"/>
          <p:nvPr/>
        </p:nvSpPr>
        <p:spPr>
          <a:xfrm>
            <a:off x="10165671" y="812665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6E3BAAD-AACD-4E40-A3B0-827C346DA12C}"/>
              </a:ext>
            </a:extLst>
          </p:cNvPr>
          <p:cNvSpPr txBox="1"/>
          <p:nvPr/>
        </p:nvSpPr>
        <p:spPr>
          <a:xfrm>
            <a:off x="8178017" y="823569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75A7DD8-CB53-49FE-B7B7-393307AD8ABF}"/>
              </a:ext>
            </a:extLst>
          </p:cNvPr>
          <p:cNvSpPr txBox="1"/>
          <p:nvPr/>
        </p:nvSpPr>
        <p:spPr>
          <a:xfrm>
            <a:off x="8173777" y="3087313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A2F20A2-1A7B-42D8-B999-79C1557515B5}"/>
              </a:ext>
            </a:extLst>
          </p:cNvPr>
          <p:cNvSpPr txBox="1"/>
          <p:nvPr/>
        </p:nvSpPr>
        <p:spPr>
          <a:xfrm>
            <a:off x="4159534" y="525153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40BE9-188A-ED88-7627-F935FE9194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4267" y="183534"/>
            <a:ext cx="3409950" cy="4000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4CC2C9-B405-0255-FE86-8BA3DDA537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444" y="486199"/>
            <a:ext cx="2438400" cy="30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106D299-F505-2097-CD58-A00019F3F1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974" y="1208147"/>
            <a:ext cx="252412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6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8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876C9F6-63A0-4591-9B43-4A0CC6EAF4D9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4438AB9-1F30-4069-986C-C334FE4381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34" b="1"/>
          <a:stretch/>
        </p:blipFill>
        <p:spPr>
          <a:xfrm>
            <a:off x="2530156" y="93977"/>
            <a:ext cx="7104110" cy="12789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A34CF06-F587-4224-B431-F1D5726A10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156" y="1391645"/>
            <a:ext cx="7131688" cy="546635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3A3CEAD-6957-4DDB-ADF1-CD5D871B51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584583" cy="73346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C46193-41AC-41B2-A0EA-8C9A0C2F2C8F}"/>
              </a:ext>
            </a:extLst>
          </p:cNvPr>
          <p:cNvSpPr txBox="1"/>
          <p:nvPr/>
        </p:nvSpPr>
        <p:spPr>
          <a:xfrm>
            <a:off x="4330480" y="5235522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BC909B-D292-46A1-9D1C-A02363A6563E}"/>
              </a:ext>
            </a:extLst>
          </p:cNvPr>
          <p:cNvSpPr txBox="1"/>
          <p:nvPr/>
        </p:nvSpPr>
        <p:spPr>
          <a:xfrm>
            <a:off x="4334306" y="6349209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20A2331-9FEA-4E0A-B728-2DCB47033E2F}"/>
              </a:ext>
            </a:extLst>
          </p:cNvPr>
          <p:cNvSpPr txBox="1"/>
          <p:nvPr/>
        </p:nvSpPr>
        <p:spPr>
          <a:xfrm>
            <a:off x="4333860" y="5574359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A68B7CB-B437-4F68-A233-E374B4C0A6B8}"/>
              </a:ext>
            </a:extLst>
          </p:cNvPr>
          <p:cNvSpPr txBox="1"/>
          <p:nvPr/>
        </p:nvSpPr>
        <p:spPr>
          <a:xfrm>
            <a:off x="7492134" y="5540322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46FC966-90BD-4843-97D8-17ED8EB8A7AA}"/>
              </a:ext>
            </a:extLst>
          </p:cNvPr>
          <p:cNvSpPr txBox="1"/>
          <p:nvPr/>
        </p:nvSpPr>
        <p:spPr>
          <a:xfrm>
            <a:off x="7492134" y="5166120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75C5FCE-266F-424D-BEAA-0A815C0F188E}"/>
              </a:ext>
            </a:extLst>
          </p:cNvPr>
          <p:cNvSpPr txBox="1"/>
          <p:nvPr/>
        </p:nvSpPr>
        <p:spPr>
          <a:xfrm>
            <a:off x="4330480" y="5990031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C35E97-01E2-41CA-B51A-A111550F1866}"/>
              </a:ext>
            </a:extLst>
          </p:cNvPr>
          <p:cNvSpPr txBox="1"/>
          <p:nvPr/>
        </p:nvSpPr>
        <p:spPr>
          <a:xfrm>
            <a:off x="7492134" y="5946232"/>
            <a:ext cx="50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pic>
        <p:nvPicPr>
          <p:cNvPr id="15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0501E95E-9282-4AAF-8C1B-4EBFFCB467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56251" y="1730213"/>
            <a:ext cx="406400" cy="406400"/>
          </a:xfrm>
          <a:prstGeom prst="rect">
            <a:avLst/>
          </a:prstGeom>
        </p:spPr>
      </p:pic>
      <p:pic>
        <p:nvPicPr>
          <p:cNvPr id="16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43A5923F-29B6-4A6E-8F85-68A6CC6BDE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82115" y="1730213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F3FCD3-60E2-CEFC-690D-40F1639289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8973" y="1143995"/>
            <a:ext cx="6086475" cy="247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451165-021C-ABC3-F601-5135BE90A4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77161" y="457930"/>
            <a:ext cx="8591603" cy="2755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E61BA9-870A-CFA2-0B02-71E8EF9C0A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459" y="514055"/>
            <a:ext cx="2192478" cy="249341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5B09A3B-4485-72DD-8B6A-08EF97EE0D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53382" y="1830877"/>
            <a:ext cx="907965" cy="49938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98C9D40-38BB-2478-AFCE-C7267399E5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2119" y="1821227"/>
            <a:ext cx="613288" cy="50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3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5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59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E244645-C955-42BD-8A8F-676A08AE14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90" y="1491788"/>
            <a:ext cx="9039054" cy="5099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DBCB95-1D2E-4F62-9643-3D723B3E2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1" y="300007"/>
            <a:ext cx="8163218" cy="99483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01816AE-F076-4F03-B7E4-097544406784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41E4FB6-32F4-40D9-8809-922E9DFEA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55" y="2992490"/>
            <a:ext cx="10552491" cy="101249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B660A9E1-C536-4E1F-B0EF-BFAF343AF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89454" y="1982084"/>
            <a:ext cx="406400" cy="406400"/>
          </a:xfrm>
          <a:prstGeom prst="rect">
            <a:avLst/>
          </a:prstGeom>
        </p:spPr>
      </p:pic>
      <p:pic>
        <p:nvPicPr>
          <p:cNvPr id="7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40D8DE91-BA23-44EB-9ED5-C8E3009ADF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65318" y="1982084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10E18B-B440-41E2-F72B-AC1CAD6BEE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890" y="832183"/>
            <a:ext cx="5143214" cy="3937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9FB497-E756-BE6F-365B-A75F29D098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271" y="2872628"/>
            <a:ext cx="10713457" cy="135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7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48FCB15-731B-4B7C-9C3D-E653956FC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40182" cy="155863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4FF9C0CB-EA2E-47B7-8B2A-875B2ABB98DF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866C25F-4B5E-4109-B787-DA6D9B11F2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5"/>
          <a:stretch/>
        </p:blipFill>
        <p:spPr>
          <a:xfrm>
            <a:off x="617676" y="985962"/>
            <a:ext cx="5947335" cy="584700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1310125-37F3-425B-9A00-BB90F3C0BC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412" y="5776262"/>
            <a:ext cx="8325500" cy="9720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2AB600-886B-4014-8D8E-A2131518CA63}"/>
              </a:ext>
            </a:extLst>
          </p:cNvPr>
          <p:cNvSpPr txBox="1"/>
          <p:nvPr/>
        </p:nvSpPr>
        <p:spPr>
          <a:xfrm>
            <a:off x="3204403" y="1035416"/>
            <a:ext cx="202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EF7499-AFE5-487E-B47F-B2D5BC026D91}"/>
              </a:ext>
            </a:extLst>
          </p:cNvPr>
          <p:cNvSpPr txBox="1"/>
          <p:nvPr/>
        </p:nvSpPr>
        <p:spPr>
          <a:xfrm>
            <a:off x="3070084" y="2596282"/>
            <a:ext cx="202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F3E9E43-CE13-4F8B-ADF5-557222301787}"/>
              </a:ext>
            </a:extLst>
          </p:cNvPr>
          <p:cNvSpPr txBox="1"/>
          <p:nvPr/>
        </p:nvSpPr>
        <p:spPr>
          <a:xfrm>
            <a:off x="1737230" y="1580081"/>
            <a:ext cx="1672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6FFE82D-9FD9-423C-BB3C-5965A53DD896}"/>
              </a:ext>
            </a:extLst>
          </p:cNvPr>
          <p:cNvSpPr txBox="1"/>
          <p:nvPr/>
        </p:nvSpPr>
        <p:spPr>
          <a:xfrm>
            <a:off x="3096071" y="3127251"/>
            <a:ext cx="2054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ありません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CD5F061-D659-4818-BFC1-B775B67127A4}"/>
              </a:ext>
            </a:extLst>
          </p:cNvPr>
          <p:cNvSpPr txBox="1"/>
          <p:nvPr/>
        </p:nvSpPr>
        <p:spPr>
          <a:xfrm>
            <a:off x="2573428" y="4690557"/>
            <a:ext cx="1672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ないです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34BFC42-5B24-47EB-8731-6BF1B81140E7}"/>
              </a:ext>
            </a:extLst>
          </p:cNvPr>
          <p:cNvSpPr txBox="1"/>
          <p:nvPr/>
        </p:nvSpPr>
        <p:spPr>
          <a:xfrm>
            <a:off x="1819177" y="6253863"/>
            <a:ext cx="1672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ないです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X_[07-09]_katachi">
            <a:hlinkClick r:id="" action="ppaction://media"/>
            <a:extLst>
              <a:ext uri="{FF2B5EF4-FFF2-40B4-BE49-F238E27FC236}">
                <a16:creationId xmlns:a16="http://schemas.microsoft.com/office/drawing/2014/main" id="{86CB71A2-D6E6-4400-A80A-18701DE42B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0720" y="558117"/>
            <a:ext cx="406400" cy="406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0EC0E5B-AE8A-4ADE-BD1A-CF14C183D0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27" y="526344"/>
            <a:ext cx="927148" cy="4381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C2F486-95D4-68C2-C018-D7AE878429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8568" y="5552702"/>
            <a:ext cx="8687779" cy="119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849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75B87D8-46C8-4F22-8DBC-C83546A39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03" y="523527"/>
            <a:ext cx="11249992" cy="58109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7D7BF15-D0C8-4B77-9615-6CA221923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111" y="242530"/>
            <a:ext cx="4610338" cy="398025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721CC1FC-03A0-4E55-9682-323D48654EF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587F4-F2C0-4F0A-88A7-89FAB5F5F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03" y="375254"/>
            <a:ext cx="5802125" cy="3980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849F87-1424-BDD3-6FBB-F06745D156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428"/>
          <a:stretch/>
        </p:blipFill>
        <p:spPr>
          <a:xfrm>
            <a:off x="6973421" y="1095270"/>
            <a:ext cx="5011717" cy="31275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328693-F74B-B9E9-B8CA-038B1D72E3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264" y="292387"/>
            <a:ext cx="3943350" cy="723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0917D7-DE13-9E6C-9E42-FDE772ABAC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470" y="4586652"/>
            <a:ext cx="10743060" cy="193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88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1661C9-25B7-4AD2-A847-76CAFE6D2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68008" cy="35536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DFE21FD-BA86-4A26-AB2B-0F57CDBDE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4" y="3678251"/>
            <a:ext cx="3774791" cy="317974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D922495-AC07-4E6C-8BBE-079993065F99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947BA0-5DC8-7F44-E29E-2C8A0A5787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40"/>
          <a:stretch/>
        </p:blipFill>
        <p:spPr>
          <a:xfrm>
            <a:off x="123122" y="0"/>
            <a:ext cx="9491642" cy="4261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A6439D-D113-C14B-E7C9-A01551046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83" y="4261906"/>
            <a:ext cx="4071999" cy="250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47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8893AE55-245F-4A74-ABA4-61B6677CC4E5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5A97950-8BF3-4CA4-B8F4-CB702AE135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06" y="143310"/>
            <a:ext cx="8795448" cy="104318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63FFF6D-7E1B-4421-A42B-0F055E6AA61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61"/>
          <a:stretch/>
        </p:blipFill>
        <p:spPr>
          <a:xfrm>
            <a:off x="1349861" y="1703438"/>
            <a:ext cx="9492277" cy="5081295"/>
          </a:xfrm>
          <a:prstGeom prst="rect">
            <a:avLst/>
          </a:prstGeom>
        </p:spPr>
      </p:pic>
      <p:pic>
        <p:nvPicPr>
          <p:cNvPr id="6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244CA886-3BB4-4AB9-A32E-8DE09A6A8A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28570" y="2071175"/>
            <a:ext cx="406400" cy="406400"/>
          </a:xfrm>
          <a:prstGeom prst="rect">
            <a:avLst/>
          </a:prstGeom>
        </p:spPr>
      </p:pic>
      <p:pic>
        <p:nvPicPr>
          <p:cNvPr id="7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543A87A5-CBF0-4910-BC3C-35EC8A0B2AE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53832" y="2098296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AB2C20-74E6-4CBE-96A4-C26A1AE0DD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128" y="806362"/>
            <a:ext cx="5851683" cy="3801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51DCA0-B876-50B2-D79D-13155737D3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8113" y="2298700"/>
            <a:ext cx="1247775" cy="76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3467CB-4B80-983F-64C7-FA4D624B98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9175" y="2276475"/>
            <a:ext cx="100965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80A3246-9AEE-419F-A6BE-57F655C1BBEF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E2AB5C-D2F7-4A47-9AB7-ED08D91DED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927681" cy="8452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C3DBD8E-B1C5-4F5A-A82A-6616D84DE4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2849"/>
            <a:ext cx="5417146" cy="6915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6A17260-C71C-470B-AE4C-D1A96310A1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00" y="1685251"/>
            <a:ext cx="11403400" cy="3487497"/>
          </a:xfrm>
          <a:prstGeom prst="rect">
            <a:avLst/>
          </a:prstGeom>
        </p:spPr>
      </p:pic>
      <p:pic>
        <p:nvPicPr>
          <p:cNvPr id="3" name="X_[07-10]_hanasu1">
            <a:hlinkClick r:id="" action="ppaction://media"/>
            <a:extLst>
              <a:ext uri="{FF2B5EF4-FFF2-40B4-BE49-F238E27FC236}">
                <a16:creationId xmlns:a16="http://schemas.microsoft.com/office/drawing/2014/main" id="{F7E3F380-BCC1-4266-98E4-047CC5DC05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68086" y="1208387"/>
            <a:ext cx="406400" cy="406400"/>
          </a:xfrm>
          <a:prstGeom prst="rect">
            <a:avLst/>
          </a:prstGeom>
        </p:spPr>
      </p:pic>
      <p:pic>
        <p:nvPicPr>
          <p:cNvPr id="5" name="X_[07-11]_hanasu2">
            <a:hlinkClick r:id="" action="ppaction://media"/>
            <a:extLst>
              <a:ext uri="{FF2B5EF4-FFF2-40B4-BE49-F238E27FC236}">
                <a16:creationId xmlns:a16="http://schemas.microsoft.com/office/drawing/2014/main" id="{BF54390A-32F7-4C46-85FF-5A689E7F1E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43592" y="1208278"/>
            <a:ext cx="406400" cy="406400"/>
          </a:xfrm>
          <a:prstGeom prst="rect">
            <a:avLst/>
          </a:prstGeom>
        </p:spPr>
      </p:pic>
      <p:pic>
        <p:nvPicPr>
          <p:cNvPr id="6" name="X_[07-12]_hanasu3">
            <a:hlinkClick r:id="" action="ppaction://media"/>
            <a:extLst>
              <a:ext uri="{FF2B5EF4-FFF2-40B4-BE49-F238E27FC236}">
                <a16:creationId xmlns:a16="http://schemas.microsoft.com/office/drawing/2014/main" id="{683C7612-5074-4ACA-9338-F03561A52E8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62196" y="1208278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504ACF-7F1F-DEC4-7BBB-D9D454100C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588" y="564762"/>
            <a:ext cx="4543425" cy="285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DC6B53-0107-EC36-59CA-B76E7E452D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5275" y="1338600"/>
            <a:ext cx="248602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2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9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80A3246-9AEE-419F-A6BE-57F655C1BBEF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E2AB5C-D2F7-4A47-9AB7-ED08D91DED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927681" cy="8452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6A17260-C71C-470B-AE4C-D1A96310A1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00" y="1685251"/>
            <a:ext cx="11403400" cy="34874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68F7A01-A3E9-4D06-B787-71DBC5381D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52849"/>
            <a:ext cx="6508259" cy="794515"/>
          </a:xfrm>
          <a:prstGeom prst="rect">
            <a:avLst/>
          </a:prstGeom>
        </p:spPr>
      </p:pic>
      <p:pic>
        <p:nvPicPr>
          <p:cNvPr id="6" name="X_[07-10]_hanasu1">
            <a:hlinkClick r:id="" action="ppaction://media"/>
            <a:extLst>
              <a:ext uri="{FF2B5EF4-FFF2-40B4-BE49-F238E27FC236}">
                <a16:creationId xmlns:a16="http://schemas.microsoft.com/office/drawing/2014/main" id="{A887C9F9-50D2-442D-A135-4981BBF0AB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21564" y="1201655"/>
            <a:ext cx="406400" cy="406400"/>
          </a:xfrm>
          <a:prstGeom prst="rect">
            <a:avLst/>
          </a:prstGeom>
        </p:spPr>
      </p:pic>
      <p:pic>
        <p:nvPicPr>
          <p:cNvPr id="7" name="X_[07-11]_hanasu2">
            <a:hlinkClick r:id="" action="ppaction://media"/>
            <a:extLst>
              <a:ext uri="{FF2B5EF4-FFF2-40B4-BE49-F238E27FC236}">
                <a16:creationId xmlns:a16="http://schemas.microsoft.com/office/drawing/2014/main" id="{C5BD196C-52FB-461E-B455-884ECE979A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14017" y="1211451"/>
            <a:ext cx="406400" cy="406400"/>
          </a:xfrm>
          <a:prstGeom prst="rect">
            <a:avLst/>
          </a:prstGeom>
        </p:spPr>
      </p:pic>
      <p:pic>
        <p:nvPicPr>
          <p:cNvPr id="8" name="X_[07-12]_hanasu3">
            <a:hlinkClick r:id="" action="ppaction://media"/>
            <a:extLst>
              <a:ext uri="{FF2B5EF4-FFF2-40B4-BE49-F238E27FC236}">
                <a16:creationId xmlns:a16="http://schemas.microsoft.com/office/drawing/2014/main" id="{F564F0F7-3338-49BB-B076-3D0A6D21120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06841" y="1211451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6D059C-2733-E67D-E416-4323B4966B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588" y="564762"/>
            <a:ext cx="4543425" cy="28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1D620C-F2B1-32E8-B507-E71AA5C0BA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494" y="1322305"/>
            <a:ext cx="29337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9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0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80A3246-9AEE-419F-A6BE-57F655C1BBEF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E2AB5C-D2F7-4A47-9AB7-ED08D91DED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927681" cy="8452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6A17260-C71C-470B-AE4C-D1A96310A1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00" y="1685251"/>
            <a:ext cx="11403400" cy="34874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68F7A01-A3E9-4D06-B787-71DBC5381D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52849"/>
            <a:ext cx="6508259" cy="794515"/>
          </a:xfrm>
          <a:prstGeom prst="rect">
            <a:avLst/>
          </a:prstGeom>
        </p:spPr>
      </p:pic>
      <p:pic>
        <p:nvPicPr>
          <p:cNvPr id="6" name="X_[07-10]_hanasu1">
            <a:hlinkClick r:id="" action="ppaction://media"/>
            <a:extLst>
              <a:ext uri="{FF2B5EF4-FFF2-40B4-BE49-F238E27FC236}">
                <a16:creationId xmlns:a16="http://schemas.microsoft.com/office/drawing/2014/main" id="{A887C9F9-50D2-442D-A135-4981BBF0AB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21564" y="1208425"/>
            <a:ext cx="406400" cy="406400"/>
          </a:xfrm>
          <a:prstGeom prst="rect">
            <a:avLst/>
          </a:prstGeom>
        </p:spPr>
      </p:pic>
      <p:pic>
        <p:nvPicPr>
          <p:cNvPr id="7" name="X_[07-11]_hanasu2">
            <a:hlinkClick r:id="" action="ppaction://media"/>
            <a:extLst>
              <a:ext uri="{FF2B5EF4-FFF2-40B4-BE49-F238E27FC236}">
                <a16:creationId xmlns:a16="http://schemas.microsoft.com/office/drawing/2014/main" id="{C5BD196C-52FB-461E-B455-884ECE979A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44361" y="1209310"/>
            <a:ext cx="406400" cy="406400"/>
          </a:xfrm>
          <a:prstGeom prst="rect">
            <a:avLst/>
          </a:prstGeom>
        </p:spPr>
      </p:pic>
      <p:pic>
        <p:nvPicPr>
          <p:cNvPr id="8" name="X_[07-12]_hanasu3">
            <a:hlinkClick r:id="" action="ppaction://media"/>
            <a:extLst>
              <a:ext uri="{FF2B5EF4-FFF2-40B4-BE49-F238E27FC236}">
                <a16:creationId xmlns:a16="http://schemas.microsoft.com/office/drawing/2014/main" id="{F564F0F7-3338-49BB-B076-3D0A6D21120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67158" y="1208425"/>
            <a:ext cx="406400" cy="406400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81E6F8DC-8FCD-4B4A-BA4C-E45496598C88}"/>
              </a:ext>
            </a:extLst>
          </p:cNvPr>
          <p:cNvSpPr/>
          <p:nvPr/>
        </p:nvSpPr>
        <p:spPr>
          <a:xfrm>
            <a:off x="3592614" y="3694869"/>
            <a:ext cx="7391137" cy="13425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81E6F8DC-8FCD-4B4A-BA4C-E45496598C88}"/>
              </a:ext>
            </a:extLst>
          </p:cNvPr>
          <p:cNvSpPr/>
          <p:nvPr/>
        </p:nvSpPr>
        <p:spPr>
          <a:xfrm>
            <a:off x="1804042" y="1904397"/>
            <a:ext cx="3763116" cy="6745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C0DDDC64-AF66-4C40-9D02-E4F8A67AFE40}"/>
              </a:ext>
            </a:extLst>
          </p:cNvPr>
          <p:cNvSpPr/>
          <p:nvPr/>
        </p:nvSpPr>
        <p:spPr>
          <a:xfrm>
            <a:off x="795647" y="3671792"/>
            <a:ext cx="1493091" cy="6745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7A8B9B-5A7F-2EE1-12F0-5E10583131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588" y="564762"/>
            <a:ext cx="4543425" cy="2857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DBBC22-A86F-B3C5-880A-8CF5CB241A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494" y="1322305"/>
            <a:ext cx="29337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7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0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80A3246-9AEE-419F-A6BE-57F655C1BBEF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E2AB5C-D2F7-4A47-9AB7-ED08D91DE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1" y="-14412"/>
            <a:ext cx="4697146" cy="80568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6A17260-C71C-470B-AE4C-D1A96310A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47" y="3429000"/>
            <a:ext cx="10366727" cy="31704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8A28C5D-E0F3-4501-9A04-55C4A2BFA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97149"/>
            <a:ext cx="4555782" cy="74380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406D72B-9577-4FD3-A786-ADDE5F7A5E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5" b="62076"/>
          <a:stretch/>
        </p:blipFill>
        <p:spPr>
          <a:xfrm>
            <a:off x="4712387" y="7621"/>
            <a:ext cx="6471171" cy="132819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7BF596A-1EE5-49B6-96C8-4F5DC6EB8B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6" b="27726"/>
          <a:stretch/>
        </p:blipFill>
        <p:spPr>
          <a:xfrm>
            <a:off x="4712386" y="1172674"/>
            <a:ext cx="6471171" cy="13281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927C062-16BD-459A-B8A4-A7DFA9E8AF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4" b="-1"/>
          <a:stretch/>
        </p:blipFill>
        <p:spPr>
          <a:xfrm>
            <a:off x="4712387" y="2469326"/>
            <a:ext cx="6471171" cy="112807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588CAD9-433F-4D2B-BA07-E7AD5ED98A29}"/>
              </a:ext>
            </a:extLst>
          </p:cNvPr>
          <p:cNvSpPr/>
          <p:nvPr/>
        </p:nvSpPr>
        <p:spPr>
          <a:xfrm>
            <a:off x="1971923" y="3721209"/>
            <a:ext cx="1439187" cy="49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4E8C08A-CDE4-4867-A2B7-2BDD741E1BF9}"/>
              </a:ext>
            </a:extLst>
          </p:cNvPr>
          <p:cNvSpPr/>
          <p:nvPr/>
        </p:nvSpPr>
        <p:spPr>
          <a:xfrm>
            <a:off x="3587363" y="5925609"/>
            <a:ext cx="1439187" cy="49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AFE0999-A13E-4554-A27A-BFBF13A181AB}"/>
              </a:ext>
            </a:extLst>
          </p:cNvPr>
          <p:cNvSpPr/>
          <p:nvPr/>
        </p:nvSpPr>
        <p:spPr>
          <a:xfrm>
            <a:off x="7266316" y="5925608"/>
            <a:ext cx="1439187" cy="49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D54307-5CA5-7E83-1090-B92171A18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640" y="557823"/>
            <a:ext cx="4543425" cy="285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BECAE4-7CBA-7A79-E8A3-235CE8D26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47" y="1273049"/>
            <a:ext cx="35242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20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DFCBC03-389B-42B9-BFC6-E74A8FFA2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89" y="47179"/>
            <a:ext cx="11138421" cy="223140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B80A3246-9AEE-419F-A6BE-57F655C1BBEF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0L7-7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072B869-D1C0-408A-8516-E31572378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04" y="2771636"/>
            <a:ext cx="3781863" cy="3736023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D3D795D-B732-4959-82D9-7987C9C2F65A}"/>
              </a:ext>
            </a:extLst>
          </p:cNvPr>
          <p:cNvGrpSpPr/>
          <p:nvPr/>
        </p:nvGrpSpPr>
        <p:grpSpPr>
          <a:xfrm>
            <a:off x="7471896" y="2987589"/>
            <a:ext cx="3793482" cy="3183657"/>
            <a:chOff x="7193150" y="2892213"/>
            <a:chExt cx="3793482" cy="3183657"/>
          </a:xfrm>
        </p:grpSpPr>
        <p:pic>
          <p:nvPicPr>
            <p:cNvPr id="1026" name="Picture 2" descr="ホテルのフロントのイラスト">
              <a:extLst>
                <a:ext uri="{FF2B5EF4-FFF2-40B4-BE49-F238E27FC236}">
                  <a16:creationId xmlns:a16="http://schemas.microsoft.com/office/drawing/2014/main" id="{3C9D6937-2DF3-4B7D-A379-2BF1A90D3C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3150" y="2892213"/>
              <a:ext cx="2231404" cy="223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世間話をする男性のイラスト">
              <a:extLst>
                <a:ext uri="{FF2B5EF4-FFF2-40B4-BE49-F238E27FC236}">
                  <a16:creationId xmlns:a16="http://schemas.microsoft.com/office/drawing/2014/main" id="{19AB431B-581E-44BC-BED4-528FFD8AF7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19"/>
            <a:stretch/>
          </p:blipFill>
          <p:spPr bwMode="auto">
            <a:xfrm>
              <a:off x="9584143" y="3844465"/>
              <a:ext cx="1402489" cy="2231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E88DDCE-9E6F-9B2F-8D64-19C668E97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965" y="1532714"/>
            <a:ext cx="9899230" cy="1238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21E325-2050-7B00-F29F-DEBAB2CD0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1657" y="1316761"/>
            <a:ext cx="1254213" cy="55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88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FD44F-CA45-84E9-3129-F77320A03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00" y="0"/>
            <a:ext cx="7713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45888-9679-64F7-1C0D-3E25CE3B0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660" y="2953694"/>
            <a:ext cx="7653840" cy="71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73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6A5700A-259D-444E-9DA6-38536327E2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"/>
          <a:stretch/>
        </p:blipFill>
        <p:spPr>
          <a:xfrm>
            <a:off x="24159" y="-4332"/>
            <a:ext cx="12167585" cy="2156675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0C707D4-A2D4-4061-B537-59F53C82784A}"/>
              </a:ext>
            </a:extLst>
          </p:cNvPr>
          <p:cNvSpPr txBox="1"/>
          <p:nvPr/>
        </p:nvSpPr>
        <p:spPr>
          <a:xfrm>
            <a:off x="11086191" y="-4332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8F437-D9D4-EE68-6DC2-44E2E576F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157" y="1718268"/>
            <a:ext cx="10012959" cy="3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4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FB2E10-97B1-4D5B-A9ED-5D491956A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" y="62302"/>
            <a:ext cx="8139779" cy="673473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9BADFEB-61DF-485F-ADB8-07D6B9311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391816E-E609-4CD9-901F-3F21F5B06E8F}"/>
              </a:ext>
            </a:extLst>
          </p:cNvPr>
          <p:cNvSpPr txBox="1"/>
          <p:nvPr/>
        </p:nvSpPr>
        <p:spPr>
          <a:xfrm>
            <a:off x="11086191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330061C-42BD-4D7D-A7E0-5E7C0DFB4A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90"/>
            <a:ext cx="4064781" cy="760705"/>
          </a:xfrm>
          <a:prstGeom prst="rect">
            <a:avLst/>
          </a:prstGeom>
        </p:spPr>
      </p:pic>
      <p:pic>
        <p:nvPicPr>
          <p:cNvPr id="4" name="X_[07-13]_kotoba1">
            <a:hlinkClick r:id="" action="ppaction://media"/>
            <a:extLst>
              <a:ext uri="{FF2B5EF4-FFF2-40B4-BE49-F238E27FC236}">
                <a16:creationId xmlns:a16="http://schemas.microsoft.com/office/drawing/2014/main" id="{6230CEBC-5A0D-4257-8577-B227D49311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40107" y="1122695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997EDF-439D-D713-53BA-1A00094F47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755" y="459768"/>
            <a:ext cx="2609850" cy="323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33D404-CAFE-F942-F328-C58C080630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354" y="1194292"/>
            <a:ext cx="2619375" cy="3143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0EAC73-9BA5-B23A-D5B2-75DB9940BF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781" y="81531"/>
            <a:ext cx="2500993" cy="37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9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FB2E10-97B1-4D5B-A9ED-5D491956A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" y="62302"/>
            <a:ext cx="8139779" cy="673473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9BADFEB-61DF-485F-ADB8-07D6B9311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391816E-E609-4CD9-901F-3F21F5B06E8F}"/>
              </a:ext>
            </a:extLst>
          </p:cNvPr>
          <p:cNvSpPr txBox="1"/>
          <p:nvPr/>
        </p:nvSpPr>
        <p:spPr>
          <a:xfrm>
            <a:off x="11086692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0L7-8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B6BDF5E-E319-4F4A-A9AF-56EC7DB557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4" y="768390"/>
            <a:ext cx="3849632" cy="891332"/>
          </a:xfrm>
          <a:prstGeom prst="rect">
            <a:avLst/>
          </a:prstGeom>
        </p:spPr>
      </p:pic>
      <p:pic>
        <p:nvPicPr>
          <p:cNvPr id="6" name="X_[07-13]_kotoba1">
            <a:hlinkClick r:id="" action="ppaction://media"/>
            <a:extLst>
              <a:ext uri="{FF2B5EF4-FFF2-40B4-BE49-F238E27FC236}">
                <a16:creationId xmlns:a16="http://schemas.microsoft.com/office/drawing/2014/main" id="{1D2FE67E-C9E5-43E4-86D9-E5E7AF2A3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48122" y="121405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00FC0A-F1CB-394D-BEDD-20EFE5C170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755" y="505448"/>
            <a:ext cx="2609850" cy="323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A1B5EB-70A2-7E6D-D901-3892B6BDCF0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9942" b="-5219"/>
          <a:stretch/>
        </p:blipFill>
        <p:spPr>
          <a:xfrm>
            <a:off x="706755" y="1297025"/>
            <a:ext cx="1972932" cy="3006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81342-82C8-8F3B-4072-F3CC9B0A09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781" y="81531"/>
            <a:ext cx="2500993" cy="37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1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FB2E10-97B1-4D5B-A9ED-5D491956A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" y="62302"/>
            <a:ext cx="8139779" cy="673473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9BADFEB-61DF-485F-ADB8-07D6B93112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391816E-E609-4CD9-901F-3F21F5B06E8F}"/>
              </a:ext>
            </a:extLst>
          </p:cNvPr>
          <p:cNvSpPr txBox="1"/>
          <p:nvPr/>
        </p:nvSpPr>
        <p:spPr>
          <a:xfrm>
            <a:off x="11085690" y="1644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7647F2-3D42-499B-B2D9-64134737B5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7" y="838312"/>
            <a:ext cx="3956253" cy="654084"/>
          </a:xfrm>
          <a:prstGeom prst="rect">
            <a:avLst/>
          </a:prstGeom>
        </p:spPr>
      </p:pic>
      <p:pic>
        <p:nvPicPr>
          <p:cNvPr id="4" name="X_[07-14]_kotoba2">
            <a:hlinkClick r:id="" action="ppaction://media"/>
            <a:extLst>
              <a:ext uri="{FF2B5EF4-FFF2-40B4-BE49-F238E27FC236}">
                <a16:creationId xmlns:a16="http://schemas.microsoft.com/office/drawing/2014/main" id="{291F8E25-7C06-453B-B523-F4F7A79CD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49600" y="1165354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5F3195-565A-7C77-DE2C-D9483E78BB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755" y="505448"/>
            <a:ext cx="2609850" cy="323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B5AA80-B8F9-794E-6E62-40D21ABD64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781" y="81531"/>
            <a:ext cx="2500993" cy="3782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A22DBD-6B20-E8E2-6B43-9B7789B6DB5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5019"/>
          <a:stretch/>
        </p:blipFill>
        <p:spPr>
          <a:xfrm>
            <a:off x="609634" y="1228854"/>
            <a:ext cx="194264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0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FB2E10-97B1-4D5B-A9ED-5D491956A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" y="62302"/>
            <a:ext cx="8139779" cy="673473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9BADFEB-61DF-485F-ADB8-07D6B93112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6123" cy="76839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391816E-E609-4CD9-901F-3F21F5B06E8F}"/>
              </a:ext>
            </a:extLst>
          </p:cNvPr>
          <p:cNvSpPr txBox="1"/>
          <p:nvPr/>
        </p:nvSpPr>
        <p:spPr>
          <a:xfrm>
            <a:off x="11085690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7647F2-3D42-499B-B2D9-64134737B5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7" y="838312"/>
            <a:ext cx="3956253" cy="654084"/>
          </a:xfrm>
          <a:prstGeom prst="rect">
            <a:avLst/>
          </a:prstGeom>
        </p:spPr>
      </p:pic>
      <p:pic>
        <p:nvPicPr>
          <p:cNvPr id="4" name="X_[07-14]_kotoba2">
            <a:hlinkClick r:id="" action="ppaction://media"/>
            <a:extLst>
              <a:ext uri="{FF2B5EF4-FFF2-40B4-BE49-F238E27FC236}">
                <a16:creationId xmlns:a16="http://schemas.microsoft.com/office/drawing/2014/main" id="{291F8E25-7C06-453B-B523-F4F7A79CD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49600" y="1165354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6A5CD1A-0020-4DDA-81C2-593D8007D8F6}"/>
              </a:ext>
            </a:extLst>
          </p:cNvPr>
          <p:cNvSpPr txBox="1"/>
          <p:nvPr/>
        </p:nvSpPr>
        <p:spPr>
          <a:xfrm>
            <a:off x="9092401" y="406657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A61A5F-DA3B-4EEB-8B98-479254AD0932}"/>
              </a:ext>
            </a:extLst>
          </p:cNvPr>
          <p:cNvSpPr txBox="1"/>
          <p:nvPr/>
        </p:nvSpPr>
        <p:spPr>
          <a:xfrm>
            <a:off x="4749244" y="37768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0A8EA7-B3ED-4E00-B7B9-69EDC1B1DFF2}"/>
              </a:ext>
            </a:extLst>
          </p:cNvPr>
          <p:cNvSpPr txBox="1"/>
          <p:nvPr/>
        </p:nvSpPr>
        <p:spPr>
          <a:xfrm>
            <a:off x="6826955" y="2487743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540778-33D1-45F3-88DD-F62B02F6B059}"/>
              </a:ext>
            </a:extLst>
          </p:cNvPr>
          <p:cNvSpPr txBox="1"/>
          <p:nvPr/>
        </p:nvSpPr>
        <p:spPr>
          <a:xfrm>
            <a:off x="9242997" y="2504385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DBC4F3F-282F-45EB-93AD-B759F48DFAFF}"/>
              </a:ext>
            </a:extLst>
          </p:cNvPr>
          <p:cNvSpPr txBox="1"/>
          <p:nvPr/>
        </p:nvSpPr>
        <p:spPr>
          <a:xfrm>
            <a:off x="5173912" y="459999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870B481-CF3E-43B7-A41D-2DD7628DF218}"/>
              </a:ext>
            </a:extLst>
          </p:cNvPr>
          <p:cNvSpPr txBox="1"/>
          <p:nvPr/>
        </p:nvSpPr>
        <p:spPr>
          <a:xfrm>
            <a:off x="11252792" y="47068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7735B36-C77A-4B85-A7E3-6E0FA49479C0}"/>
              </a:ext>
            </a:extLst>
          </p:cNvPr>
          <p:cNvSpPr txBox="1"/>
          <p:nvPr/>
        </p:nvSpPr>
        <p:spPr>
          <a:xfrm>
            <a:off x="4967132" y="2483718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D7A45E6-D91E-4745-89D8-9C40BC834755}"/>
              </a:ext>
            </a:extLst>
          </p:cNvPr>
          <p:cNvSpPr txBox="1"/>
          <p:nvPr/>
        </p:nvSpPr>
        <p:spPr>
          <a:xfrm>
            <a:off x="7050749" y="383691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C8249FA-9E78-495F-A55F-EF52E649CE61}"/>
              </a:ext>
            </a:extLst>
          </p:cNvPr>
          <p:cNvSpPr txBox="1"/>
          <p:nvPr/>
        </p:nvSpPr>
        <p:spPr>
          <a:xfrm>
            <a:off x="7188565" y="4612156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B2FE90F-E0D4-43CD-AD1F-546C5E25B7B6}"/>
              </a:ext>
            </a:extLst>
          </p:cNvPr>
          <p:cNvSpPr txBox="1"/>
          <p:nvPr/>
        </p:nvSpPr>
        <p:spPr>
          <a:xfrm>
            <a:off x="11388952" y="2470833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5BCCD-DEF1-6323-BDFB-80608134AC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755" y="505448"/>
            <a:ext cx="2609850" cy="323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7983959-5D58-6581-A163-73E0BE9B09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781" y="81531"/>
            <a:ext cx="2500993" cy="3782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1A8F37-CB44-527A-5682-26D6E754D87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5019"/>
          <a:stretch/>
        </p:blipFill>
        <p:spPr>
          <a:xfrm>
            <a:off x="609634" y="1228854"/>
            <a:ext cx="194264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5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2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133DA38-F14D-4672-A0CD-5C14503DB34E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0L7-9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3C7AA13-AE24-46A1-8EA3-419F1DF3A5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4"/>
          <a:stretch/>
        </p:blipFill>
        <p:spPr>
          <a:xfrm>
            <a:off x="2694833" y="97443"/>
            <a:ext cx="8263680" cy="155911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4AAA6C0-F8C2-48E1-8794-894CAAA0A4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64" y="1966253"/>
            <a:ext cx="5350785" cy="481291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1E43F06-1B26-49C4-A1AF-B7D54084A4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52" y="1954629"/>
            <a:ext cx="5336814" cy="480592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C7C508A-F8C4-4AFC-94FD-B22AC9F25A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56"/>
            <a:ext cx="2584583" cy="712506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37192E59-BD48-4511-BC4C-B7914B7339A6}"/>
              </a:ext>
            </a:extLst>
          </p:cNvPr>
          <p:cNvSpPr/>
          <p:nvPr/>
        </p:nvSpPr>
        <p:spPr>
          <a:xfrm>
            <a:off x="3107411" y="2324746"/>
            <a:ext cx="488196" cy="4726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31676E72-5A92-49AD-9778-5CE33478D90D}"/>
              </a:ext>
            </a:extLst>
          </p:cNvPr>
          <p:cNvSpPr/>
          <p:nvPr/>
        </p:nvSpPr>
        <p:spPr>
          <a:xfrm>
            <a:off x="448432" y="4794143"/>
            <a:ext cx="488196" cy="4726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DE338697-AEF9-4B7B-9859-868FADA760A6}"/>
              </a:ext>
            </a:extLst>
          </p:cNvPr>
          <p:cNvSpPr/>
          <p:nvPr/>
        </p:nvSpPr>
        <p:spPr>
          <a:xfrm>
            <a:off x="6422252" y="2324746"/>
            <a:ext cx="488196" cy="4726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0D2AF33-419F-4BEB-99EC-3695D0531622}"/>
              </a:ext>
            </a:extLst>
          </p:cNvPr>
          <p:cNvSpPr/>
          <p:nvPr/>
        </p:nvSpPr>
        <p:spPr>
          <a:xfrm>
            <a:off x="9087197" y="4786400"/>
            <a:ext cx="488196" cy="4726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BEDF5956-F9C2-47AC-A28D-3558F6869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06800" y="1966253"/>
            <a:ext cx="406400" cy="406400"/>
          </a:xfrm>
          <a:prstGeom prst="rect">
            <a:avLst/>
          </a:prstGeom>
        </p:spPr>
      </p:pic>
      <p:pic>
        <p:nvPicPr>
          <p:cNvPr id="15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D2472D99-CAEB-4DC5-8D4A-4568AB8284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37796" y="4440674"/>
            <a:ext cx="406400" cy="406400"/>
          </a:xfrm>
          <a:prstGeom prst="rect">
            <a:avLst/>
          </a:prstGeom>
        </p:spPr>
      </p:pic>
      <p:pic>
        <p:nvPicPr>
          <p:cNvPr id="16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104B35B4-44E9-470E-A1C5-28D193D9187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96895" y="1931382"/>
            <a:ext cx="406400" cy="406400"/>
          </a:xfrm>
          <a:prstGeom prst="rect">
            <a:avLst/>
          </a:prstGeom>
        </p:spPr>
      </p:pic>
      <p:pic>
        <p:nvPicPr>
          <p:cNvPr id="17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BE83A725-EF7F-4F5C-9004-CD8302E2356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96895" y="4440674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7FDE4E-D5DA-4CA0-A74A-0E5E93BBBE4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13923" b="2441"/>
          <a:stretch/>
        </p:blipFill>
        <p:spPr>
          <a:xfrm>
            <a:off x="534643" y="458898"/>
            <a:ext cx="2402253" cy="2880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50EF9A9-3F5A-44B6-A5AC-049C6EAFB3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36896" y="501912"/>
            <a:ext cx="5057775" cy="342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07F5491-7C4A-43C5-8E09-147CD2ADB6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94333" y="1364363"/>
            <a:ext cx="76962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9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50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0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9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0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" grpId="0" animBg="1"/>
      <p:bldP spid="8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133DA38-F14D-4672-A0CD-5C14503DB34E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30B4609-2B9B-4EA2-8AFE-0CA9D56F39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30" y="98080"/>
            <a:ext cx="7828506" cy="9018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A181523-BD42-427F-88B9-DF8318FCC5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33" y="3666862"/>
            <a:ext cx="10348130" cy="2686981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32915F9-F831-47B3-BB1E-D4B47076B8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88" y="1156470"/>
            <a:ext cx="8488630" cy="5485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3035C01-7AFD-411F-9975-541F75D44E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85" y="1692602"/>
            <a:ext cx="8497927" cy="548554"/>
          </a:xfrm>
          <a:prstGeom prst="rect">
            <a:avLst/>
          </a:prstGeom>
        </p:spPr>
      </p:pic>
      <p:pic>
        <p:nvPicPr>
          <p:cNvPr id="9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BB192721-6ECB-439D-992D-0C7EED2F38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79523" y="1241235"/>
            <a:ext cx="406400" cy="406400"/>
          </a:xfrm>
          <a:prstGeom prst="rect">
            <a:avLst/>
          </a:prstGeom>
        </p:spPr>
      </p:pic>
      <p:pic>
        <p:nvPicPr>
          <p:cNvPr id="10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074B0664-C250-462C-AF04-893F9F6F46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79523" y="1772044"/>
            <a:ext cx="406400" cy="406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7C89C5E-4E38-4C84-83D2-66992D23E3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85" y="2203800"/>
            <a:ext cx="8507224" cy="56714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C86F269-CC04-421F-AA5A-0A5C8FDD8A4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180" y="2737491"/>
            <a:ext cx="8479332" cy="548554"/>
          </a:xfrm>
          <a:prstGeom prst="rect">
            <a:avLst/>
          </a:prstGeom>
        </p:spPr>
      </p:pic>
      <p:pic>
        <p:nvPicPr>
          <p:cNvPr id="15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C733C9CA-CBB5-4E8E-9910-7241892AFF7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87966" y="2310761"/>
            <a:ext cx="406400" cy="406400"/>
          </a:xfrm>
          <a:prstGeom prst="rect">
            <a:avLst/>
          </a:prstGeom>
        </p:spPr>
      </p:pic>
      <p:pic>
        <p:nvPicPr>
          <p:cNvPr id="16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FDAF2E24-DA15-43EC-8C7B-6C2DF147900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79523" y="282529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25A819-5ACF-6EE7-4081-16D80FF3E0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7882" y="630870"/>
            <a:ext cx="5044428" cy="3334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1BA313-B362-5984-1780-6E9F1CF1865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6737" y="3434921"/>
            <a:ext cx="11012100" cy="315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9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09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D75A1C3-B886-4659-B2A2-044DD9D8622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72C06FE-1C27-4EAA-B9A9-08C26B4E7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40182" cy="15586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2FBFF68-8FC0-47D0-8F9E-2DDFE769D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702" y="526511"/>
            <a:ext cx="7410117" cy="43419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36F2B05-744A-4B94-843E-7AA6629F6B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74" y="5394960"/>
            <a:ext cx="9685220" cy="113522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944CF7-13E9-4A2E-9C25-BC57B7CBC88D}"/>
              </a:ext>
            </a:extLst>
          </p:cNvPr>
          <p:cNvSpPr txBox="1"/>
          <p:nvPr/>
        </p:nvSpPr>
        <p:spPr>
          <a:xfrm>
            <a:off x="4905929" y="2404552"/>
            <a:ext cx="129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せまい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6941A8-A84D-430A-A801-0A5935398534}"/>
              </a:ext>
            </a:extLst>
          </p:cNvPr>
          <p:cNvSpPr txBox="1"/>
          <p:nvPr/>
        </p:nvSpPr>
        <p:spPr>
          <a:xfrm>
            <a:off x="4905929" y="3045149"/>
            <a:ext cx="129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ふるい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4C76FB3-BA2A-475C-9071-8E07A15A4982}"/>
              </a:ext>
            </a:extLst>
          </p:cNvPr>
          <p:cNvSpPr txBox="1"/>
          <p:nvPr/>
        </p:nvSpPr>
        <p:spPr>
          <a:xfrm>
            <a:off x="7956513" y="3036690"/>
            <a:ext cx="129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ひろい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B58EBD-0473-49E2-BDD3-F2BB491199AA}"/>
              </a:ext>
            </a:extLst>
          </p:cNvPr>
          <p:cNvSpPr txBox="1"/>
          <p:nvPr/>
        </p:nvSpPr>
        <p:spPr>
          <a:xfrm>
            <a:off x="4725115" y="3668619"/>
            <a:ext cx="129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きれい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970AF0-898B-484F-8882-CFAA225A2300}"/>
              </a:ext>
            </a:extLst>
          </p:cNvPr>
          <p:cNvSpPr txBox="1"/>
          <p:nvPr/>
        </p:nvSpPr>
        <p:spPr>
          <a:xfrm>
            <a:off x="3942451" y="4202169"/>
            <a:ext cx="129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しずか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07-19]_katachi">
            <a:hlinkClick r:id="" action="ppaction://media"/>
            <a:extLst>
              <a:ext uri="{FF2B5EF4-FFF2-40B4-BE49-F238E27FC236}">
                <a16:creationId xmlns:a16="http://schemas.microsoft.com/office/drawing/2014/main" id="{6F6C7B9A-3A28-4DF3-B3EC-1643906266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82134" y="684078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CDFFBA-705F-5F25-ABAB-AD99111AFE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132" y="1133183"/>
            <a:ext cx="4724400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F9FD10-F12C-63D5-0944-2210FB8230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7036" y="5055700"/>
            <a:ext cx="9947758" cy="155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3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0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86AB808-7242-444B-81DE-A447BE7BBC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82" y="77813"/>
            <a:ext cx="2435794" cy="14445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2B475C-5FEF-449A-B1DB-70CFFCF09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939" y="77813"/>
            <a:ext cx="1907003" cy="148788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D8A5A34-B4A3-4886-A521-D58D3E43C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62" y="1600198"/>
            <a:ext cx="9821555" cy="302591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A4FC490-67F5-4C36-9215-01EB5C6470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19" y="4635810"/>
            <a:ext cx="2914800" cy="2406774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49C2FC67-198D-42E3-879B-CD330DDAA70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1AD2A-33BD-61A5-F902-B086678963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9629" y="77813"/>
            <a:ext cx="2362200" cy="1647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02CC71-0039-A530-3971-3444FA2A9D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061" y="1614610"/>
            <a:ext cx="9821555" cy="2997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94AA5A-75F8-26D1-D05B-C43A2C621F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060" y="4606985"/>
            <a:ext cx="3844650" cy="23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84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696BC65-D831-49AE-A19B-6DCFB7B8F43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3BE12B-D512-4AF8-8C96-E4B04E9C97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0" y="160038"/>
            <a:ext cx="8744310" cy="111477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FAAF0D2-2826-425F-82C1-9E70CCF413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88" y="1749953"/>
            <a:ext cx="8488630" cy="54855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37BAA10-1533-4B35-8EEE-0A930E54FF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85" y="2280610"/>
            <a:ext cx="8497927" cy="548554"/>
          </a:xfrm>
          <a:prstGeom prst="rect">
            <a:avLst/>
          </a:prstGeom>
        </p:spPr>
      </p:pic>
      <p:pic>
        <p:nvPicPr>
          <p:cNvPr id="18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B6293DB3-B0CD-40B5-8250-37291D468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9523" y="1821030"/>
            <a:ext cx="406400" cy="406400"/>
          </a:xfrm>
          <a:prstGeom prst="rect">
            <a:avLst/>
          </a:prstGeom>
        </p:spPr>
      </p:pic>
      <p:pic>
        <p:nvPicPr>
          <p:cNvPr id="19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B0A2DC1C-D4AA-4A47-BC94-412F1E639F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9523" y="2376477"/>
            <a:ext cx="406400" cy="4064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08B64BF-21A1-4D1A-9E7B-C4F3C18DF1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85" y="2808233"/>
            <a:ext cx="8507224" cy="56714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C032F43-4D13-4435-B916-5CBA68DCBC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180" y="3341924"/>
            <a:ext cx="8479332" cy="548554"/>
          </a:xfrm>
          <a:prstGeom prst="rect">
            <a:avLst/>
          </a:prstGeom>
        </p:spPr>
      </p:pic>
      <p:pic>
        <p:nvPicPr>
          <p:cNvPr id="22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CA011B70-5B97-476D-8F17-F40DDE73F99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9523" y="2928553"/>
            <a:ext cx="406400" cy="406400"/>
          </a:xfrm>
          <a:prstGeom prst="rect">
            <a:avLst/>
          </a:prstGeom>
        </p:spPr>
      </p:pic>
      <p:pic>
        <p:nvPicPr>
          <p:cNvPr id="23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C8B3B234-FE9A-423B-8F14-CD0A3FBC2DC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9523" y="3474771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6EA47E-17E5-F796-8D84-948D3F6C72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8414" y="824366"/>
            <a:ext cx="5044428" cy="33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0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9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98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09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FB31C42-30D6-47B2-87C4-93299AEDFCA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0F484F-884A-4625-AA9A-81E2C6428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26254" cy="8283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43684B6-21F0-4DFD-8CFC-79D2586C3D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944"/>
            <a:ext cx="4648756" cy="7691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4F0BA43-7312-44CE-9EB3-A2F95CE33C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3" y="1278606"/>
            <a:ext cx="7881811" cy="5495574"/>
          </a:xfrm>
          <a:prstGeom prst="rect">
            <a:avLst/>
          </a:prstGeom>
        </p:spPr>
      </p:pic>
      <p:pic>
        <p:nvPicPr>
          <p:cNvPr id="3" name="X_[07-20]_hanasu1">
            <a:hlinkClick r:id="" action="ppaction://media"/>
            <a:extLst>
              <a:ext uri="{FF2B5EF4-FFF2-40B4-BE49-F238E27FC236}">
                <a16:creationId xmlns:a16="http://schemas.microsoft.com/office/drawing/2014/main" id="{D5A8EE9B-97F6-4AAA-A93C-BBA459F6ED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09740" y="1247645"/>
            <a:ext cx="406400" cy="406400"/>
          </a:xfrm>
          <a:prstGeom prst="rect">
            <a:avLst/>
          </a:prstGeom>
        </p:spPr>
      </p:pic>
      <p:pic>
        <p:nvPicPr>
          <p:cNvPr id="5" name="X_[07-21]_hanasu2">
            <a:hlinkClick r:id="" action="ppaction://media"/>
            <a:extLst>
              <a:ext uri="{FF2B5EF4-FFF2-40B4-BE49-F238E27FC236}">
                <a16:creationId xmlns:a16="http://schemas.microsoft.com/office/drawing/2014/main" id="{463E1B2A-80E6-40A0-8D17-C37365BA91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67914" y="1242387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90370D-9C20-7DE5-5288-5C5F158C2E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295" y="501200"/>
            <a:ext cx="4491702" cy="319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90F144-0A29-A03A-6D5E-3F2B30AB791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5745" b="-7471"/>
          <a:stretch/>
        </p:blipFill>
        <p:spPr>
          <a:xfrm>
            <a:off x="453329" y="1328715"/>
            <a:ext cx="2311284" cy="2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9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FB31C42-30D6-47B2-87C4-93299AEDFCA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0F484F-884A-4625-AA9A-81E2C6428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26254" cy="82832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4F0BA43-7312-44CE-9EB3-A2F95CE33C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3" y="1278606"/>
            <a:ext cx="7881811" cy="549557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936740D-30A6-44F3-AE7A-E972AC67F98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1530"/>
            <a:ext cx="5130536" cy="777610"/>
          </a:xfrm>
          <a:prstGeom prst="rect">
            <a:avLst/>
          </a:prstGeom>
        </p:spPr>
      </p:pic>
      <p:pic>
        <p:nvPicPr>
          <p:cNvPr id="6" name="X_[07-20]_hanasu1">
            <a:hlinkClick r:id="" action="ppaction://media"/>
            <a:extLst>
              <a:ext uri="{FF2B5EF4-FFF2-40B4-BE49-F238E27FC236}">
                <a16:creationId xmlns:a16="http://schemas.microsoft.com/office/drawing/2014/main" id="{71F53AFD-0280-40B3-AF96-F38FA3DFAE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29185" y="1170155"/>
            <a:ext cx="406400" cy="406400"/>
          </a:xfrm>
          <a:prstGeom prst="rect">
            <a:avLst/>
          </a:prstGeom>
        </p:spPr>
      </p:pic>
      <p:pic>
        <p:nvPicPr>
          <p:cNvPr id="7" name="X_[07-21]_hanasu2">
            <a:hlinkClick r:id="" action="ppaction://media"/>
            <a:extLst>
              <a:ext uri="{FF2B5EF4-FFF2-40B4-BE49-F238E27FC236}">
                <a16:creationId xmlns:a16="http://schemas.microsoft.com/office/drawing/2014/main" id="{B2D54AED-ABB8-4C6E-9E2A-7BEADC66EA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82270" y="1170155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324D1E-EE47-E538-B7FB-BD8958D747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295" y="501200"/>
            <a:ext cx="4491702" cy="3192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C15A76-F964-3BF6-30D7-DFC5BE0840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9760" y="1225717"/>
            <a:ext cx="301942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12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FB31C42-30D6-47B2-87C4-93299AEDFCA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0F484F-884A-4625-AA9A-81E2C6428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26254" cy="82832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4F0BA43-7312-44CE-9EB3-A2F95CE33C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3" y="1278606"/>
            <a:ext cx="7881811" cy="549557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936740D-30A6-44F3-AE7A-E972AC67F98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1530"/>
            <a:ext cx="5130536" cy="777610"/>
          </a:xfrm>
          <a:prstGeom prst="rect">
            <a:avLst/>
          </a:prstGeom>
        </p:spPr>
      </p:pic>
      <p:pic>
        <p:nvPicPr>
          <p:cNvPr id="6" name="X_[07-20]_hanasu1">
            <a:hlinkClick r:id="" action="ppaction://media"/>
            <a:extLst>
              <a:ext uri="{FF2B5EF4-FFF2-40B4-BE49-F238E27FC236}">
                <a16:creationId xmlns:a16="http://schemas.microsoft.com/office/drawing/2014/main" id="{71F53AFD-0280-40B3-AF96-F38FA3DFAE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11413" y="1146274"/>
            <a:ext cx="406400" cy="406400"/>
          </a:xfrm>
          <a:prstGeom prst="rect">
            <a:avLst/>
          </a:prstGeom>
        </p:spPr>
      </p:pic>
      <p:pic>
        <p:nvPicPr>
          <p:cNvPr id="7" name="X_[07-21]_hanasu2">
            <a:hlinkClick r:id="" action="ppaction://media"/>
            <a:extLst>
              <a:ext uri="{FF2B5EF4-FFF2-40B4-BE49-F238E27FC236}">
                <a16:creationId xmlns:a16="http://schemas.microsoft.com/office/drawing/2014/main" id="{B2D54AED-ABB8-4C6E-9E2A-7BEADC66EA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5577" y="1146274"/>
            <a:ext cx="406400" cy="406400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882C114-0A90-43A7-A99A-97356119C121}"/>
              </a:ext>
            </a:extLst>
          </p:cNvPr>
          <p:cNvSpPr/>
          <p:nvPr/>
        </p:nvSpPr>
        <p:spPr>
          <a:xfrm>
            <a:off x="4753127" y="1483883"/>
            <a:ext cx="2748238" cy="5479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48895BB-BD1B-4921-BFEA-63F24FABF268}"/>
              </a:ext>
            </a:extLst>
          </p:cNvPr>
          <p:cNvSpPr/>
          <p:nvPr/>
        </p:nvSpPr>
        <p:spPr>
          <a:xfrm>
            <a:off x="4721881" y="3810037"/>
            <a:ext cx="2385252" cy="5479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FA3B3FB-DB11-4516-A7C7-346B8CBAEEA3}"/>
              </a:ext>
            </a:extLst>
          </p:cNvPr>
          <p:cNvSpPr/>
          <p:nvPr/>
        </p:nvSpPr>
        <p:spPr>
          <a:xfrm>
            <a:off x="4753127" y="6087823"/>
            <a:ext cx="1554590" cy="5479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8788649-4FEE-410F-B4EE-B2422B84A7EE}"/>
              </a:ext>
            </a:extLst>
          </p:cNvPr>
          <p:cNvSpPr/>
          <p:nvPr/>
        </p:nvSpPr>
        <p:spPr>
          <a:xfrm>
            <a:off x="8502897" y="2364518"/>
            <a:ext cx="2748238" cy="1139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F359548D-17B8-4BB2-8F38-7C9A38512055}"/>
              </a:ext>
            </a:extLst>
          </p:cNvPr>
          <p:cNvSpPr/>
          <p:nvPr/>
        </p:nvSpPr>
        <p:spPr>
          <a:xfrm>
            <a:off x="8463655" y="4630441"/>
            <a:ext cx="2787479" cy="1139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4EB2AB-0A44-317A-FE4A-EC9C4837E3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295" y="501200"/>
            <a:ext cx="4491702" cy="319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7A3F36-8A09-C3C4-D68E-D8B5BA470C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527" y="1225717"/>
            <a:ext cx="301942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8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FB31C42-30D6-47B2-87C4-93299AEDFCA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0F484F-884A-4625-AA9A-81E2C6428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26254" cy="8283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BBDF5C1-7432-4C5C-974A-36E952E00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944"/>
            <a:ext cx="4268405" cy="74380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B156F34-F280-4A33-AA9C-3243BED4B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82" y="1641674"/>
            <a:ext cx="1275314" cy="123857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44782A1-8133-4886-BCA5-601225006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39" y="1604392"/>
            <a:ext cx="1254321" cy="125956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8C0154C-52AE-4027-9EE0-A1526E979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23" y="2965599"/>
            <a:ext cx="1254321" cy="127006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F1ACE6F-C9DC-46B2-91C6-75EB33FFC4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911" y="2935119"/>
            <a:ext cx="1238576" cy="125956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EA43FBF-FE1D-4E99-A69E-A9695FF761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72" y="4321013"/>
            <a:ext cx="1243824" cy="120708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62F365E-210A-4B35-9014-3BEFBA0448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39" y="4230683"/>
            <a:ext cx="1259568" cy="129630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B26C43A-80AA-436F-A8BF-3BD6ECAC1D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23" y="5601307"/>
            <a:ext cx="1254321" cy="1249073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1D9B41C9-0CD0-41EC-8B32-400AAB0CAE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39" y="5572709"/>
            <a:ext cx="1238576" cy="1275314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30D0D47-4729-4E0D-BA02-F88502EDE96E}"/>
              </a:ext>
            </a:extLst>
          </p:cNvPr>
          <p:cNvGrpSpPr/>
          <p:nvPr/>
        </p:nvGrpSpPr>
        <p:grpSpPr>
          <a:xfrm>
            <a:off x="4017813" y="1278606"/>
            <a:ext cx="7881811" cy="5495574"/>
            <a:chOff x="4017813" y="1278606"/>
            <a:chExt cx="7881811" cy="5495574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4F0BA43-7312-44CE-9EB3-A2F95CE33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7813" y="1278606"/>
              <a:ext cx="7881811" cy="5495574"/>
            </a:xfrm>
            <a:prstGeom prst="rect">
              <a:avLst/>
            </a:prstGeom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1691036B-1854-4B63-B02A-D130645F32F2}"/>
                </a:ext>
              </a:extLst>
            </p:cNvPr>
            <p:cNvSpPr/>
            <p:nvPr/>
          </p:nvSpPr>
          <p:spPr>
            <a:xfrm>
              <a:off x="8595360" y="2400300"/>
              <a:ext cx="632460" cy="479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840C5BF-88A5-4C37-942E-3DE55146D938}"/>
                </a:ext>
              </a:extLst>
            </p:cNvPr>
            <p:cNvSpPr/>
            <p:nvPr/>
          </p:nvSpPr>
          <p:spPr>
            <a:xfrm>
              <a:off x="8595360" y="2935119"/>
              <a:ext cx="632460" cy="479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672FE4CB-B011-4710-8120-233AC50B02E1}"/>
                </a:ext>
              </a:extLst>
            </p:cNvPr>
            <p:cNvSpPr/>
            <p:nvPr/>
          </p:nvSpPr>
          <p:spPr>
            <a:xfrm>
              <a:off x="8595360" y="4684581"/>
              <a:ext cx="998220" cy="479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4F9979D1-B696-4D56-8154-23007C0F4FE9}"/>
                </a:ext>
              </a:extLst>
            </p:cNvPr>
            <p:cNvSpPr/>
            <p:nvPr/>
          </p:nvSpPr>
          <p:spPr>
            <a:xfrm>
              <a:off x="9770556" y="4684581"/>
              <a:ext cx="813624" cy="479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0177D611-00E6-4698-A9B9-62B6D90FD066}"/>
                </a:ext>
              </a:extLst>
            </p:cNvPr>
            <p:cNvSpPr/>
            <p:nvPr/>
          </p:nvSpPr>
          <p:spPr>
            <a:xfrm>
              <a:off x="8625840" y="5263510"/>
              <a:ext cx="784860" cy="479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8CD3AEE8-8F6D-4425-8965-E32DC7F57578}"/>
                </a:ext>
              </a:extLst>
            </p:cNvPr>
            <p:cNvSpPr/>
            <p:nvPr/>
          </p:nvSpPr>
          <p:spPr>
            <a:xfrm>
              <a:off x="9572436" y="5278750"/>
              <a:ext cx="813624" cy="479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C522310-A2D6-43E6-5E1A-F6952D3592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3295" y="501200"/>
            <a:ext cx="4491702" cy="3192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65713-5DBF-20C8-8965-7DA2DC06AA6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6852" y="1197944"/>
            <a:ext cx="33147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1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FB31C42-30D6-47B2-87C4-93299AEDFCA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4FEEC8B-D1DD-4046-BECE-577E56ED8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871"/>
            <a:ext cx="5680780" cy="939048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785440D-F63E-4CBD-84C9-67DAB4C823DF}"/>
              </a:ext>
            </a:extLst>
          </p:cNvPr>
          <p:cNvGrpSpPr/>
          <p:nvPr/>
        </p:nvGrpSpPr>
        <p:grpSpPr>
          <a:xfrm>
            <a:off x="2212519" y="1185125"/>
            <a:ext cx="8323037" cy="5477970"/>
            <a:chOff x="1659499" y="1174174"/>
            <a:chExt cx="8323037" cy="5477970"/>
          </a:xfrm>
        </p:grpSpPr>
        <p:pic>
          <p:nvPicPr>
            <p:cNvPr id="12" name="Picture 4" descr="世間話をする男性のイラスト">
              <a:extLst>
                <a:ext uri="{FF2B5EF4-FFF2-40B4-BE49-F238E27FC236}">
                  <a16:creationId xmlns:a16="http://schemas.microsoft.com/office/drawing/2014/main" id="{D269B271-4076-42D6-B1E7-312C141C64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28"/>
            <a:stretch/>
          </p:blipFill>
          <p:spPr bwMode="auto">
            <a:xfrm>
              <a:off x="1659499" y="2587336"/>
              <a:ext cx="4564655" cy="4064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BBC781E-DD38-4C09-979F-E9BD38258191}"/>
                </a:ext>
              </a:extLst>
            </p:cNvPr>
            <p:cNvGrpSpPr/>
            <p:nvPr/>
          </p:nvGrpSpPr>
          <p:grpSpPr>
            <a:xfrm>
              <a:off x="6511222" y="1174174"/>
              <a:ext cx="3471314" cy="2389908"/>
              <a:chOff x="6511222" y="1174174"/>
              <a:chExt cx="3471314" cy="2389908"/>
            </a:xfrm>
          </p:grpSpPr>
          <p:sp>
            <p:nvSpPr>
              <p:cNvPr id="15" name="吹き出し: 角を丸めた四角形 14">
                <a:extLst>
                  <a:ext uri="{FF2B5EF4-FFF2-40B4-BE49-F238E27FC236}">
                    <a16:creationId xmlns:a16="http://schemas.microsoft.com/office/drawing/2014/main" id="{015219EA-EDBF-4421-BC5D-265454852D3A}"/>
                  </a:ext>
                </a:extLst>
              </p:cNvPr>
              <p:cNvSpPr/>
              <p:nvPr/>
            </p:nvSpPr>
            <p:spPr>
              <a:xfrm>
                <a:off x="6511222" y="1174174"/>
                <a:ext cx="3471314" cy="2389908"/>
              </a:xfrm>
              <a:prstGeom prst="wedgeRoundRectCallout">
                <a:avLst>
                  <a:gd name="adj1" fmla="val -62613"/>
                  <a:gd name="adj2" fmla="val 32762"/>
                  <a:gd name="adj3" fmla="val 16667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7215B69D-88D9-4406-B57A-393145FCA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83814" y="1504082"/>
                <a:ext cx="1620017" cy="1620017"/>
              </a:xfrm>
              <a:prstGeom prst="rect">
                <a:avLst/>
              </a:prstGeom>
            </p:spPr>
          </p:pic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DA3C373-E9F3-1245-AED6-C6BE75345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75" y="667639"/>
            <a:ext cx="5901885" cy="39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95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FD44F-CA45-84E9-3129-F77320A03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00" y="0"/>
            <a:ext cx="7713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45888-9679-64F7-1C0D-3E25CE3B0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660" y="3634179"/>
            <a:ext cx="7653840" cy="71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599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D77C5A-5044-4542-A081-736842F9C6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"/>
          <a:stretch/>
        </p:blipFill>
        <p:spPr>
          <a:xfrm>
            <a:off x="-6337" y="0"/>
            <a:ext cx="12198337" cy="212799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2FD8390F-E0A1-4D9B-BF43-494B9F9818E9}"/>
              </a:ext>
            </a:extLst>
          </p:cNvPr>
          <p:cNvSpPr txBox="1"/>
          <p:nvPr/>
        </p:nvSpPr>
        <p:spPr>
          <a:xfrm>
            <a:off x="10881594" y="214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91844F-6A47-22E8-741D-0E9C05937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014" y="1762731"/>
            <a:ext cx="9731634" cy="36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74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2FD8390F-E0A1-4D9B-BF43-494B9F9818E9}"/>
              </a:ext>
            </a:extLst>
          </p:cNvPr>
          <p:cNvSpPr txBox="1"/>
          <p:nvPr/>
        </p:nvSpPr>
        <p:spPr>
          <a:xfrm>
            <a:off x="10876119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648E87-8070-472C-8CEA-CB91C42BFE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6834" cy="23242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8E30608-81DC-484F-BEF6-BFA36E6FDD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834" y="592395"/>
            <a:ext cx="7640196" cy="610484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471371B-6D28-4B7F-B9EA-58FE487688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25" y="2647829"/>
            <a:ext cx="4479710" cy="404941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397906D-2DFD-4EAA-A960-ECB77274AC26}"/>
              </a:ext>
            </a:extLst>
          </p:cNvPr>
          <p:cNvSpPr txBox="1"/>
          <p:nvPr/>
        </p:nvSpPr>
        <p:spPr>
          <a:xfrm>
            <a:off x="5911332" y="6092181"/>
            <a:ext cx="541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5F3D0C-EDF6-4CB9-966B-4ECA6550E193}"/>
              </a:ext>
            </a:extLst>
          </p:cNvPr>
          <p:cNvSpPr txBox="1"/>
          <p:nvPr/>
        </p:nvSpPr>
        <p:spPr>
          <a:xfrm>
            <a:off x="8266698" y="6092181"/>
            <a:ext cx="541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ａ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E37EA7-4811-467B-9056-E6EF74B4D92D}"/>
              </a:ext>
            </a:extLst>
          </p:cNvPr>
          <p:cNvSpPr txBox="1"/>
          <p:nvPr/>
        </p:nvSpPr>
        <p:spPr>
          <a:xfrm>
            <a:off x="10729028" y="6092181"/>
            <a:ext cx="541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ｅ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42D62CB3-2C4A-4677-808D-392B7C7D4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19742" y="5496302"/>
            <a:ext cx="406400" cy="406400"/>
          </a:xfrm>
          <a:prstGeom prst="rect">
            <a:avLst/>
          </a:prstGeom>
        </p:spPr>
      </p:pic>
      <p:pic>
        <p:nvPicPr>
          <p:cNvPr id="12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F6AE2451-3725-451E-ACAF-182487F5F9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11069" y="5496302"/>
            <a:ext cx="406400" cy="406400"/>
          </a:xfrm>
          <a:prstGeom prst="rect">
            <a:avLst/>
          </a:prstGeom>
        </p:spPr>
      </p:pic>
      <p:pic>
        <p:nvPicPr>
          <p:cNvPr id="13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92C88994-4BA3-454D-A977-0A91CD725D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22437" y="5484678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59CBFB-CF37-C89F-CA58-77C67CE13D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239" y="449520"/>
            <a:ext cx="2600325" cy="285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EEBAF5-485D-E0D7-D9FE-7982F21C82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680" y="1743194"/>
            <a:ext cx="4648200" cy="5810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BF7867-7465-003A-5187-CCD27D8BEE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93298" y="957810"/>
            <a:ext cx="558165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5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2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3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54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4F46AA-982D-423A-B651-EA356C9AF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45" y="549388"/>
            <a:ext cx="11140110" cy="486006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8909013-1A31-4BCF-9FA9-F986CB9ADF4E}"/>
              </a:ext>
            </a:extLst>
          </p:cNvPr>
          <p:cNvSpPr txBox="1"/>
          <p:nvPr/>
        </p:nvSpPr>
        <p:spPr>
          <a:xfrm>
            <a:off x="10876119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0L7-13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9853867-0228-414A-B88E-754E6A9B1518}"/>
              </a:ext>
            </a:extLst>
          </p:cNvPr>
          <p:cNvSpPr txBox="1"/>
          <p:nvPr/>
        </p:nvSpPr>
        <p:spPr>
          <a:xfrm>
            <a:off x="3206853" y="3975311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0ECDD42-E49E-4025-9B2D-6B99137BB4D1}"/>
              </a:ext>
            </a:extLst>
          </p:cNvPr>
          <p:cNvSpPr txBox="1"/>
          <p:nvPr/>
        </p:nvSpPr>
        <p:spPr>
          <a:xfrm>
            <a:off x="6838473" y="3429000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E2E6981-C591-45E8-8559-F6E7EE601354}"/>
              </a:ext>
            </a:extLst>
          </p:cNvPr>
          <p:cNvSpPr txBox="1"/>
          <p:nvPr/>
        </p:nvSpPr>
        <p:spPr>
          <a:xfrm>
            <a:off x="6838473" y="3970768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3E6C0C-9A39-45C2-A00C-7C7CF18DF3D3}"/>
              </a:ext>
            </a:extLst>
          </p:cNvPr>
          <p:cNvSpPr txBox="1"/>
          <p:nvPr/>
        </p:nvSpPr>
        <p:spPr>
          <a:xfrm>
            <a:off x="3199104" y="3429000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B95938-E142-4FD7-A465-4E9F9FF9C0C5}"/>
              </a:ext>
            </a:extLst>
          </p:cNvPr>
          <p:cNvSpPr txBox="1"/>
          <p:nvPr/>
        </p:nvSpPr>
        <p:spPr>
          <a:xfrm>
            <a:off x="6846222" y="4555543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EA9018B-3B2B-4086-964E-BB4FE61B265E}"/>
              </a:ext>
            </a:extLst>
          </p:cNvPr>
          <p:cNvSpPr txBox="1"/>
          <p:nvPr/>
        </p:nvSpPr>
        <p:spPr>
          <a:xfrm>
            <a:off x="10333490" y="3428999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AB8B1F-B5F3-4AFF-9932-8FA62DB8C495}"/>
              </a:ext>
            </a:extLst>
          </p:cNvPr>
          <p:cNvSpPr txBox="1"/>
          <p:nvPr/>
        </p:nvSpPr>
        <p:spPr>
          <a:xfrm>
            <a:off x="10332049" y="4013774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pic>
        <p:nvPicPr>
          <p:cNvPr id="12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450C3B2C-A5DC-4FC2-B40A-8E7ADD7F0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91985" y="2573020"/>
            <a:ext cx="406400" cy="406400"/>
          </a:xfrm>
          <a:prstGeom prst="rect">
            <a:avLst/>
          </a:prstGeom>
        </p:spPr>
      </p:pic>
      <p:pic>
        <p:nvPicPr>
          <p:cNvPr id="13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F5BD602E-B08B-4B95-825C-6EA01B34A1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70825" y="2559373"/>
            <a:ext cx="406400" cy="406400"/>
          </a:xfrm>
          <a:prstGeom prst="rect">
            <a:avLst/>
          </a:prstGeom>
        </p:spPr>
      </p:pic>
      <p:pic>
        <p:nvPicPr>
          <p:cNvPr id="14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A51556F7-A53B-4165-9E71-5D82C135DEC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30796" y="2573020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B31DCA-BCC4-F49D-2735-46D3602208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6229" y="1631697"/>
            <a:ext cx="10965771" cy="6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5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52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03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54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34F6C37-78CB-4C57-8319-037CC44F09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08" y="474352"/>
            <a:ext cx="10666783" cy="622933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85F53D7F-D2E1-491D-BA5C-7F366E19BD65}"/>
              </a:ext>
            </a:extLst>
          </p:cNvPr>
          <p:cNvSpPr txBox="1"/>
          <p:nvPr/>
        </p:nvSpPr>
        <p:spPr>
          <a:xfrm>
            <a:off x="10876119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0L7-13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C72E37-2121-4EF1-B470-715E4FA7E3EA}"/>
              </a:ext>
            </a:extLst>
          </p:cNvPr>
          <p:cNvSpPr txBox="1"/>
          <p:nvPr/>
        </p:nvSpPr>
        <p:spPr>
          <a:xfrm>
            <a:off x="2734155" y="5970722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885402-9030-4B67-A412-E98E41CC3D55}"/>
              </a:ext>
            </a:extLst>
          </p:cNvPr>
          <p:cNvSpPr txBox="1"/>
          <p:nvPr/>
        </p:nvSpPr>
        <p:spPr>
          <a:xfrm>
            <a:off x="6111498" y="5970722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63D5755-2BC1-46DC-AF1A-AA46E6565465}"/>
              </a:ext>
            </a:extLst>
          </p:cNvPr>
          <p:cNvSpPr txBox="1"/>
          <p:nvPr/>
        </p:nvSpPr>
        <p:spPr>
          <a:xfrm>
            <a:off x="9457845" y="5970721"/>
            <a:ext cx="597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pic>
        <p:nvPicPr>
          <p:cNvPr id="8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AA97DFF0-71F5-4955-84BF-049CEFC1E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79439" y="5285232"/>
            <a:ext cx="406400" cy="406400"/>
          </a:xfrm>
          <a:prstGeom prst="rect">
            <a:avLst/>
          </a:prstGeom>
        </p:spPr>
      </p:pic>
      <p:pic>
        <p:nvPicPr>
          <p:cNvPr id="9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4579F72D-13F4-4474-A27A-FD60A4346D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73040" y="5271585"/>
            <a:ext cx="406400" cy="406400"/>
          </a:xfrm>
          <a:prstGeom prst="rect">
            <a:avLst/>
          </a:prstGeom>
        </p:spPr>
      </p:pic>
      <p:pic>
        <p:nvPicPr>
          <p:cNvPr id="10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911ED5A8-9784-40AC-984A-9250E6A2B4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81510" y="5285232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AC65C2-FF98-3513-B8C1-A8126B6A0F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0626" y="1009205"/>
            <a:ext cx="68389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9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2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3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54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5BBE0F2-27FE-4781-A70E-A8095E23D260}"/>
              </a:ext>
            </a:extLst>
          </p:cNvPr>
          <p:cNvSpPr txBox="1"/>
          <p:nvPr/>
        </p:nvSpPr>
        <p:spPr>
          <a:xfrm>
            <a:off x="10876119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F7A90EB-8241-4F5F-B686-175CEA28E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1" y="226783"/>
            <a:ext cx="9390488" cy="10058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2DBBABA-F046-43EC-9E6B-7D42EA31F4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299" y="3016292"/>
            <a:ext cx="7803402" cy="114545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486FD1C-DE2B-4769-9151-B575713326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25" y="1833867"/>
            <a:ext cx="8750750" cy="508026"/>
          </a:xfrm>
          <a:prstGeom prst="rect">
            <a:avLst/>
          </a:prstGeom>
        </p:spPr>
      </p:pic>
      <p:pic>
        <p:nvPicPr>
          <p:cNvPr id="7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CE979803-CF7C-4116-8BA4-409A1B935E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1431" y="2263057"/>
            <a:ext cx="406400" cy="406400"/>
          </a:xfrm>
          <a:prstGeom prst="rect">
            <a:avLst/>
          </a:prstGeom>
        </p:spPr>
      </p:pic>
      <p:pic>
        <p:nvPicPr>
          <p:cNvPr id="9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2F2373DD-FBD3-4B2A-ADC8-B2D4CF14D6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86066" y="2257629"/>
            <a:ext cx="406400" cy="406400"/>
          </a:xfrm>
          <a:prstGeom prst="rect">
            <a:avLst/>
          </a:prstGeom>
        </p:spPr>
      </p:pic>
      <p:pic>
        <p:nvPicPr>
          <p:cNvPr id="10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88D9214E-2365-4D20-B94A-3E95E95CE66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30701" y="2272692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E190DA-B09C-DF4A-8F01-D86BC27D0D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1565" y="774466"/>
            <a:ext cx="4959732" cy="385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667056-3B2C-FF99-21B1-A0C54534F7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7974" y="2904447"/>
            <a:ext cx="10995938" cy="13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2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3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4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4DE4948-7703-40DA-8258-A76EB0344D0E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E4855BC-C588-43B8-AB53-566FEF7F5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20"/>
            <a:ext cx="2788227" cy="14980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73BA222-98D3-4B99-8C20-578892C70D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9"/>
          <a:stretch/>
        </p:blipFill>
        <p:spPr>
          <a:xfrm>
            <a:off x="2853396" y="266700"/>
            <a:ext cx="6485207" cy="52763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D76D8A7-9EE9-4537-914B-AC2E00B1C5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098" y="5651335"/>
            <a:ext cx="9001684" cy="107343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B8E135-B9B4-4724-A5B5-EE2C30009EBB}"/>
              </a:ext>
            </a:extLst>
          </p:cNvPr>
          <p:cNvSpPr txBox="1"/>
          <p:nvPr/>
        </p:nvSpPr>
        <p:spPr>
          <a:xfrm>
            <a:off x="5193610" y="920868"/>
            <a:ext cx="232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ひろくない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E42E1AA-385F-44B8-B631-3383386B7EE7}"/>
              </a:ext>
            </a:extLst>
          </p:cNvPr>
          <p:cNvSpPr txBox="1"/>
          <p:nvPr/>
        </p:nvSpPr>
        <p:spPr>
          <a:xfrm>
            <a:off x="4857812" y="2612500"/>
            <a:ext cx="3077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しずかじゃない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A44DC0-A352-4643-A0A3-BAEEB948CCD5}"/>
              </a:ext>
            </a:extLst>
          </p:cNvPr>
          <p:cNvSpPr txBox="1"/>
          <p:nvPr/>
        </p:nvSpPr>
        <p:spPr>
          <a:xfrm>
            <a:off x="5101072" y="3754404"/>
            <a:ext cx="2702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おおきくない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A77F1F-A367-4E7E-9687-401ADF46BF3C}"/>
              </a:ext>
            </a:extLst>
          </p:cNvPr>
          <p:cNvSpPr txBox="1"/>
          <p:nvPr/>
        </p:nvSpPr>
        <p:spPr>
          <a:xfrm>
            <a:off x="4857811" y="4874292"/>
            <a:ext cx="3077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あたらしくない</a:t>
            </a:r>
          </a:p>
        </p:txBody>
      </p:sp>
      <p:pic>
        <p:nvPicPr>
          <p:cNvPr id="11" name="X_[07-25]_katachi">
            <a:hlinkClick r:id="" action="ppaction://media"/>
            <a:extLst>
              <a:ext uri="{FF2B5EF4-FFF2-40B4-BE49-F238E27FC236}">
                <a16:creationId xmlns:a16="http://schemas.microsoft.com/office/drawing/2014/main" id="{257519C6-12BC-471B-9414-25B803B221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74009" y="300007"/>
            <a:ext cx="406400" cy="406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28B888E-5D6E-43BC-AC23-6C8ACDF919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95" y="300007"/>
            <a:ext cx="876345" cy="3746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2D2EE9-EED0-A17D-0F0F-20EDA1292F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0721" y="5459067"/>
            <a:ext cx="9971279" cy="144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5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91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b="28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859576A-BDF1-48D6-9B1B-B5247787F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95" y="62971"/>
            <a:ext cx="11175610" cy="584813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4765B22-7E70-41F6-98C9-9F3A8574B3A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2924E-E40A-1652-51CC-67B0EB320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82" y="1894552"/>
            <a:ext cx="4557399" cy="19037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8C74F3-0684-E25E-393B-0CDCE14ABE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038" y="3908809"/>
            <a:ext cx="10796767" cy="206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503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0B26BC-C3D6-48D3-85CD-D89FD09BF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03" y="188567"/>
            <a:ext cx="8504994" cy="4758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E29F05-A199-42F9-86C6-457302D92E3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A01B5-1654-4D33-7F4A-48A9611CC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540" y="292387"/>
            <a:ext cx="8706957" cy="46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743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5BBE0F2-27FE-4781-A70E-A8095E23D260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0L7-14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486FD1C-DE2B-4769-9151-B575713326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25" y="2039607"/>
            <a:ext cx="8750750" cy="5080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49C3828-40EF-40BA-96BC-E33DC26B25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21" y="94129"/>
            <a:ext cx="9065076" cy="1106404"/>
          </a:xfrm>
          <a:prstGeom prst="rect">
            <a:avLst/>
          </a:prstGeom>
        </p:spPr>
      </p:pic>
      <p:pic>
        <p:nvPicPr>
          <p:cNvPr id="6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A87DB854-226D-4C3B-BAF0-CD43F4A3B5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72427" y="2425786"/>
            <a:ext cx="406400" cy="406400"/>
          </a:xfrm>
          <a:prstGeom prst="rect">
            <a:avLst/>
          </a:prstGeom>
        </p:spPr>
      </p:pic>
      <p:pic>
        <p:nvPicPr>
          <p:cNvPr id="7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0BA68022-8E4D-4C94-A23B-80BB72C0DA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17062" y="2420358"/>
            <a:ext cx="406400" cy="406400"/>
          </a:xfrm>
          <a:prstGeom prst="rect">
            <a:avLst/>
          </a:prstGeom>
        </p:spPr>
      </p:pic>
      <p:pic>
        <p:nvPicPr>
          <p:cNvPr id="9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EB7166F2-3431-4D2C-AD77-13AA9EA667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61697" y="2435421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E38E36-C7CA-7EFF-85EA-D4D48D6EF2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402" y="758223"/>
            <a:ext cx="7153918" cy="4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2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3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4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C316EAE-1005-4016-B3E4-AB5C6A688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9" y="300007"/>
            <a:ext cx="7049586" cy="638273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AD7E28F1-543A-4037-840A-3B87DFE2F7D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F9FD62-4463-4EC7-A464-535BF0CB40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10117" cy="87596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3CBD2A1-DAE1-425D-87A9-315876C77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584"/>
            <a:ext cx="5646126" cy="819872"/>
          </a:xfrm>
          <a:prstGeom prst="rect">
            <a:avLst/>
          </a:prstGeom>
        </p:spPr>
      </p:pic>
      <p:pic>
        <p:nvPicPr>
          <p:cNvPr id="3" name="X_[07-26]_hanasu1">
            <a:hlinkClick r:id="" action="ppaction://media"/>
            <a:extLst>
              <a:ext uri="{FF2B5EF4-FFF2-40B4-BE49-F238E27FC236}">
                <a16:creationId xmlns:a16="http://schemas.microsoft.com/office/drawing/2014/main" id="{8BE08805-C684-497F-AF5D-B83961574C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80252" y="1353148"/>
            <a:ext cx="406400" cy="406400"/>
          </a:xfrm>
          <a:prstGeom prst="rect">
            <a:avLst/>
          </a:prstGeom>
        </p:spPr>
      </p:pic>
      <p:pic>
        <p:nvPicPr>
          <p:cNvPr id="5" name="X_[07-27]_hanasu2">
            <a:hlinkClick r:id="" action="ppaction://media"/>
            <a:extLst>
              <a:ext uri="{FF2B5EF4-FFF2-40B4-BE49-F238E27FC236}">
                <a16:creationId xmlns:a16="http://schemas.microsoft.com/office/drawing/2014/main" id="{25745C6C-08F6-4DCD-91CC-9D5DCED567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25567" y="1341953"/>
            <a:ext cx="406400" cy="406400"/>
          </a:xfrm>
          <a:prstGeom prst="rect">
            <a:avLst/>
          </a:prstGeom>
        </p:spPr>
      </p:pic>
      <p:pic>
        <p:nvPicPr>
          <p:cNvPr id="7" name="X_[07-28]_hanasu3">
            <a:hlinkClick r:id="" action="ppaction://media"/>
            <a:extLst>
              <a:ext uri="{FF2B5EF4-FFF2-40B4-BE49-F238E27FC236}">
                <a16:creationId xmlns:a16="http://schemas.microsoft.com/office/drawing/2014/main" id="{A763B4E2-7339-4D23-8A86-50DCA6F48E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18349" y="1353148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C78592-2B04-0015-FA45-4B5C7F08E9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1729" y="569259"/>
            <a:ext cx="3886200" cy="3143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949BC3-7FC2-471B-BDF5-360B75A4DE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485" y="1410910"/>
            <a:ext cx="25908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6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C316EAE-1005-4016-B3E4-AB5C6A688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9" y="300007"/>
            <a:ext cx="7049586" cy="638273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AD7E28F1-543A-4037-840A-3B87DFE2F7D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F9FD62-4463-4EC7-A464-535BF0CB40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10117" cy="87596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EE0AC9-20FF-43FD-896B-38074F68C5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584"/>
            <a:ext cx="6102550" cy="752254"/>
          </a:xfrm>
          <a:prstGeom prst="rect">
            <a:avLst/>
          </a:prstGeom>
        </p:spPr>
      </p:pic>
      <p:pic>
        <p:nvPicPr>
          <p:cNvPr id="6" name="X_[07-26]_hanasu1">
            <a:hlinkClick r:id="" action="ppaction://media"/>
            <a:extLst>
              <a:ext uri="{FF2B5EF4-FFF2-40B4-BE49-F238E27FC236}">
                <a16:creationId xmlns:a16="http://schemas.microsoft.com/office/drawing/2014/main" id="{9593F7EC-40E2-4300-9DB1-7B31DAD6E8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89491" y="1213666"/>
            <a:ext cx="406400" cy="406400"/>
          </a:xfrm>
          <a:prstGeom prst="rect">
            <a:avLst/>
          </a:prstGeom>
        </p:spPr>
      </p:pic>
      <p:pic>
        <p:nvPicPr>
          <p:cNvPr id="7" name="X_[07-27]_hanasu2">
            <a:hlinkClick r:id="" action="ppaction://media"/>
            <a:extLst>
              <a:ext uri="{FF2B5EF4-FFF2-40B4-BE49-F238E27FC236}">
                <a16:creationId xmlns:a16="http://schemas.microsoft.com/office/drawing/2014/main" id="{9B9A7634-7DC9-4082-B777-A9F73A64AA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03287" y="1213666"/>
            <a:ext cx="406400" cy="406400"/>
          </a:xfrm>
          <a:prstGeom prst="rect">
            <a:avLst/>
          </a:prstGeom>
        </p:spPr>
      </p:pic>
      <p:pic>
        <p:nvPicPr>
          <p:cNvPr id="9" name="X_[07-28]_hanasu3">
            <a:hlinkClick r:id="" action="ppaction://media"/>
            <a:extLst>
              <a:ext uri="{FF2B5EF4-FFF2-40B4-BE49-F238E27FC236}">
                <a16:creationId xmlns:a16="http://schemas.microsoft.com/office/drawing/2014/main" id="{3D16ADD7-D08E-4181-A615-837B3772A6E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18626" y="121366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FEBB85-0D2D-DAD5-D73C-2880DD0784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1729" y="569259"/>
            <a:ext cx="3886200" cy="314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80F63D-E137-FF04-A7EA-758D69B91C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0066" y="1302348"/>
            <a:ext cx="301942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5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6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C316EAE-1005-4016-B3E4-AB5C6A688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9" y="300007"/>
            <a:ext cx="7049586" cy="638273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AD7E28F1-543A-4037-840A-3B87DFE2F7D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F9FD62-4463-4EC7-A464-535BF0CB40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10117" cy="87596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EE0AC9-20FF-43FD-896B-38074F68C5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584"/>
            <a:ext cx="6102550" cy="752254"/>
          </a:xfrm>
          <a:prstGeom prst="rect">
            <a:avLst/>
          </a:prstGeom>
        </p:spPr>
      </p:pic>
      <p:pic>
        <p:nvPicPr>
          <p:cNvPr id="6" name="X_[07-26]_hanasu1">
            <a:hlinkClick r:id="" action="ppaction://media"/>
            <a:extLst>
              <a:ext uri="{FF2B5EF4-FFF2-40B4-BE49-F238E27FC236}">
                <a16:creationId xmlns:a16="http://schemas.microsoft.com/office/drawing/2014/main" id="{9593F7EC-40E2-4300-9DB1-7B31DAD6E8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03319" y="1213666"/>
            <a:ext cx="406400" cy="406400"/>
          </a:xfrm>
          <a:prstGeom prst="rect">
            <a:avLst/>
          </a:prstGeom>
        </p:spPr>
      </p:pic>
      <p:pic>
        <p:nvPicPr>
          <p:cNvPr id="7" name="X_[07-27]_hanasu2">
            <a:hlinkClick r:id="" action="ppaction://media"/>
            <a:extLst>
              <a:ext uri="{FF2B5EF4-FFF2-40B4-BE49-F238E27FC236}">
                <a16:creationId xmlns:a16="http://schemas.microsoft.com/office/drawing/2014/main" id="{9B9A7634-7DC9-4082-B777-A9F73A64AA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80314" y="1213666"/>
            <a:ext cx="406400" cy="406400"/>
          </a:xfrm>
          <a:prstGeom prst="rect">
            <a:avLst/>
          </a:prstGeom>
        </p:spPr>
      </p:pic>
      <p:pic>
        <p:nvPicPr>
          <p:cNvPr id="9" name="X_[07-28]_hanasu3">
            <a:hlinkClick r:id="" action="ppaction://media"/>
            <a:extLst>
              <a:ext uri="{FF2B5EF4-FFF2-40B4-BE49-F238E27FC236}">
                <a16:creationId xmlns:a16="http://schemas.microsoft.com/office/drawing/2014/main" id="{3D16ADD7-D08E-4181-A615-837B3772A6E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04588" y="1247880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2047343-D0FE-49E8-8371-D2E961DC8DCD}"/>
              </a:ext>
            </a:extLst>
          </p:cNvPr>
          <p:cNvSpPr/>
          <p:nvPr/>
        </p:nvSpPr>
        <p:spPr>
          <a:xfrm>
            <a:off x="6225110" y="2167403"/>
            <a:ext cx="1659537" cy="876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7874467-4F6F-4CB1-901B-27EFCFF998D5}"/>
              </a:ext>
            </a:extLst>
          </p:cNvPr>
          <p:cNvSpPr/>
          <p:nvPr/>
        </p:nvSpPr>
        <p:spPr>
          <a:xfrm>
            <a:off x="4899139" y="3628436"/>
            <a:ext cx="1659537" cy="876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0FA6845-55B4-4FA3-B7B2-3D01BF55E149}"/>
              </a:ext>
            </a:extLst>
          </p:cNvPr>
          <p:cNvSpPr/>
          <p:nvPr/>
        </p:nvSpPr>
        <p:spPr>
          <a:xfrm>
            <a:off x="8764806" y="3628436"/>
            <a:ext cx="2448914" cy="876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77FE1CF-AA34-4061-BDCB-FF220E051818}"/>
              </a:ext>
            </a:extLst>
          </p:cNvPr>
          <p:cNvSpPr/>
          <p:nvPr/>
        </p:nvSpPr>
        <p:spPr>
          <a:xfrm>
            <a:off x="6320635" y="467502"/>
            <a:ext cx="2248443" cy="437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C097E3F-B3E0-4909-BEB1-98DA2B77142B}"/>
              </a:ext>
            </a:extLst>
          </p:cNvPr>
          <p:cNvSpPr/>
          <p:nvPr/>
        </p:nvSpPr>
        <p:spPr>
          <a:xfrm>
            <a:off x="7444856" y="1314761"/>
            <a:ext cx="3133712" cy="437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D93BCF4-88D6-4CE6-AB67-BECE8D35D990}"/>
              </a:ext>
            </a:extLst>
          </p:cNvPr>
          <p:cNvSpPr/>
          <p:nvPr/>
        </p:nvSpPr>
        <p:spPr>
          <a:xfrm>
            <a:off x="6320635" y="5177980"/>
            <a:ext cx="1284764" cy="437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3DBCF4D-1AAA-45CD-A018-9F31D62AA084}"/>
              </a:ext>
            </a:extLst>
          </p:cNvPr>
          <p:cNvSpPr/>
          <p:nvPr/>
        </p:nvSpPr>
        <p:spPr>
          <a:xfrm>
            <a:off x="7537026" y="6171507"/>
            <a:ext cx="2324258" cy="437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75998B-16B9-6041-035A-6BFCDC85A7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394" y="1264213"/>
            <a:ext cx="3226056" cy="3053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2F8F4E-7903-4775-6020-98E91AE5B8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1729" y="569259"/>
            <a:ext cx="38862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6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D7E28F1-543A-4037-840A-3B87DFE2F7D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F9FD62-4463-4EC7-A464-535BF0CB4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810117" cy="87596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F6BEEE1-88D2-451A-9359-F6E0A8628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584"/>
            <a:ext cx="4090906" cy="73534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7B4891B-9C04-4F72-BD98-BFA25CE5F480}"/>
              </a:ext>
            </a:extLst>
          </p:cNvPr>
          <p:cNvGrpSpPr/>
          <p:nvPr/>
        </p:nvGrpSpPr>
        <p:grpSpPr>
          <a:xfrm>
            <a:off x="4624964" y="332945"/>
            <a:ext cx="7049586" cy="6382733"/>
            <a:chOff x="4607929" y="300007"/>
            <a:chExt cx="7049586" cy="6382733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C316EAE-1005-4016-B3E4-AB5C6A688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7929" y="300007"/>
              <a:ext cx="7049586" cy="6382733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4F484A1F-FC62-45AE-A52A-654601E54118}"/>
                </a:ext>
              </a:extLst>
            </p:cNvPr>
            <p:cNvSpPr/>
            <p:nvPr/>
          </p:nvSpPr>
          <p:spPr>
            <a:xfrm>
              <a:off x="7498080" y="1359852"/>
              <a:ext cx="480060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F9C0FEC-F18D-4CBD-8CFA-45B6D8A24972}"/>
                </a:ext>
              </a:extLst>
            </p:cNvPr>
            <p:cNvSpPr/>
            <p:nvPr/>
          </p:nvSpPr>
          <p:spPr>
            <a:xfrm>
              <a:off x="6393180" y="2205672"/>
              <a:ext cx="480060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F2AC3FFB-D36A-42BC-981D-C5DDB753EB41}"/>
                </a:ext>
              </a:extLst>
            </p:cNvPr>
            <p:cNvSpPr/>
            <p:nvPr/>
          </p:nvSpPr>
          <p:spPr>
            <a:xfrm>
              <a:off x="6393180" y="2667762"/>
              <a:ext cx="480060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B1686460-495B-405B-BC11-824A7A0F2223}"/>
                </a:ext>
              </a:extLst>
            </p:cNvPr>
            <p:cNvSpPr/>
            <p:nvPr/>
          </p:nvSpPr>
          <p:spPr>
            <a:xfrm>
              <a:off x="5517138" y="3669099"/>
              <a:ext cx="480060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D7A7457-A397-4721-B9B6-88D54ABB3174}"/>
                </a:ext>
              </a:extLst>
            </p:cNvPr>
            <p:cNvSpPr/>
            <p:nvPr/>
          </p:nvSpPr>
          <p:spPr>
            <a:xfrm>
              <a:off x="5524887" y="4130931"/>
              <a:ext cx="480060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DAAF5189-EA2D-4B23-AD69-6460D95D86FC}"/>
                </a:ext>
              </a:extLst>
            </p:cNvPr>
            <p:cNvSpPr/>
            <p:nvPr/>
          </p:nvSpPr>
          <p:spPr>
            <a:xfrm>
              <a:off x="8255132" y="1359852"/>
              <a:ext cx="766947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CE50006-8544-40E2-8BC2-7CB63BF0E3C7}"/>
                </a:ext>
              </a:extLst>
            </p:cNvPr>
            <p:cNvSpPr/>
            <p:nvPr/>
          </p:nvSpPr>
          <p:spPr>
            <a:xfrm>
              <a:off x="9415184" y="4123182"/>
              <a:ext cx="766947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449B6647-048E-48D3-8582-65851DB33703}"/>
                </a:ext>
              </a:extLst>
            </p:cNvPr>
            <p:cNvSpPr/>
            <p:nvPr/>
          </p:nvSpPr>
          <p:spPr>
            <a:xfrm>
              <a:off x="9412169" y="3645852"/>
              <a:ext cx="417632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3F46CAA1-312E-43C9-BE2C-88A306C3AD42}"/>
                </a:ext>
              </a:extLst>
            </p:cNvPr>
            <p:cNvSpPr/>
            <p:nvPr/>
          </p:nvSpPr>
          <p:spPr>
            <a:xfrm>
              <a:off x="8255132" y="6218585"/>
              <a:ext cx="417632" cy="339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72C4BC0-B1DF-4DD5-B371-79E5FE119D6D}"/>
              </a:ext>
            </a:extLst>
          </p:cNvPr>
          <p:cNvGrpSpPr/>
          <p:nvPr/>
        </p:nvGrpSpPr>
        <p:grpSpPr>
          <a:xfrm>
            <a:off x="262336" y="1602385"/>
            <a:ext cx="4492425" cy="2219341"/>
            <a:chOff x="262336" y="1602385"/>
            <a:chExt cx="4492425" cy="2219341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2C9C2B07-C491-4363-949A-89C2257E1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4179" y="1602385"/>
              <a:ext cx="4400582" cy="1076333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ABB2C1A2-5320-480B-967D-15F710A75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2336" y="2678718"/>
              <a:ext cx="2876571" cy="1143008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D2C0464-2726-4082-BFDF-C2DA3A74B411}"/>
              </a:ext>
            </a:extLst>
          </p:cNvPr>
          <p:cNvGrpSpPr/>
          <p:nvPr/>
        </p:nvGrpSpPr>
        <p:grpSpPr>
          <a:xfrm>
            <a:off x="249872" y="3933818"/>
            <a:ext cx="4286708" cy="2882991"/>
            <a:chOff x="249872" y="3933818"/>
            <a:chExt cx="4286708" cy="288299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F65715B-0217-4764-A693-875D5DC7F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3536" y="3933818"/>
              <a:ext cx="4263044" cy="922650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5A055AEB-69E1-423E-92F5-C9F5529A1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872" y="4930390"/>
              <a:ext cx="4283249" cy="922650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0B749EF-73AE-4830-A636-64CE9D70C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10996" y="5894159"/>
              <a:ext cx="2100062" cy="922650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6BEBA26-B976-DFC2-96B9-F73CEE4526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729" y="569259"/>
            <a:ext cx="3886200" cy="314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2484B8-66A4-CF69-5321-1034439CFA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0614" y="1306368"/>
            <a:ext cx="4287760" cy="29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097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D7E28F1-543A-4037-840A-3B87DFE2F7D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92ABE0F-F5C4-4697-A16D-56B66FAAC9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" y="30867"/>
            <a:ext cx="7454916" cy="819872"/>
          </a:xfrm>
          <a:prstGeom prst="rect">
            <a:avLst/>
          </a:prstGeom>
        </p:spPr>
      </p:pic>
      <p:pic>
        <p:nvPicPr>
          <p:cNvPr id="1026" name="Picture 2" descr="住宅街のイラスト（背景素材）">
            <a:extLst>
              <a:ext uri="{FF2B5EF4-FFF2-40B4-BE49-F238E27FC236}">
                <a16:creationId xmlns:a16="http://schemas.microsoft.com/office/drawing/2014/main" id="{5AB89618-1476-44D9-A160-C5CCC0377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500" y="1797767"/>
            <a:ext cx="6710090" cy="378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D34705-9C09-5734-F21C-40C858259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66" y="551744"/>
            <a:ext cx="8389903" cy="40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265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FD44F-CA45-84E9-3129-F77320A03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00" y="0"/>
            <a:ext cx="7713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45888-9679-64F7-1C0D-3E25CE3B0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660" y="4293403"/>
            <a:ext cx="7653840" cy="71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881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3C70FEE-9841-46D7-8F37-60CEF74E8E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"/>
          <a:stretch/>
        </p:blipFill>
        <p:spPr>
          <a:xfrm>
            <a:off x="17928" y="5980"/>
            <a:ext cx="12173706" cy="245035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5E7B622-D1DA-493C-9FD1-F8E0226D5D4A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62F42F-723D-B6E8-64C5-D5D8D8D2A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593" y="1708971"/>
            <a:ext cx="10751526" cy="74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407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DC198D2-A8C0-4EBF-9897-69BCE82ABDF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ED9F97-5C32-437B-8286-8008E920B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61" y="60146"/>
            <a:ext cx="6784879" cy="20285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092C022-01AF-461B-A150-026CCB7A2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85" y="2236415"/>
            <a:ext cx="5043430" cy="4561439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B4E027B8-9BB2-4EFB-8291-388B0DD3E4AF}"/>
              </a:ext>
            </a:extLst>
          </p:cNvPr>
          <p:cNvSpPr/>
          <p:nvPr/>
        </p:nvSpPr>
        <p:spPr>
          <a:xfrm>
            <a:off x="8035871" y="3405753"/>
            <a:ext cx="418456" cy="3990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2D4B5-6120-8CE1-EFCC-48FE14321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846" y="1800605"/>
            <a:ext cx="6734175" cy="361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1C8095-9D45-8F40-C316-E97D5A4F0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518" y="1074420"/>
            <a:ext cx="2228850" cy="333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E3ED85-413D-475D-3F7D-8201E96A75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1040" y="439995"/>
            <a:ext cx="34194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4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DC198D2-A8C0-4EBF-9897-69BCE82ABDF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0L7-16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13BFCE2-58B2-4D91-B91E-EB9AA5369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274" y="4962935"/>
            <a:ext cx="8511451" cy="169891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A6D1154-D342-41F5-9AE5-4FA5523E0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5"/>
          <a:stretch/>
        </p:blipFill>
        <p:spPr>
          <a:xfrm>
            <a:off x="3289701" y="1117456"/>
            <a:ext cx="5612597" cy="3749040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79ABD751-0355-4A22-8EEA-B5A88FA2C3DC}"/>
              </a:ext>
            </a:extLst>
          </p:cNvPr>
          <p:cNvSpPr/>
          <p:nvPr/>
        </p:nvSpPr>
        <p:spPr>
          <a:xfrm>
            <a:off x="7741407" y="4489500"/>
            <a:ext cx="418456" cy="3990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E6586C9-71CC-4222-943F-5140C1EA8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99" y="196155"/>
            <a:ext cx="7691580" cy="9213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5AC65D-D1CB-3C43-B2D8-3A46FD4E2D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85"/>
          <a:stretch/>
        </p:blipFill>
        <p:spPr>
          <a:xfrm>
            <a:off x="462989" y="4933908"/>
            <a:ext cx="11406698" cy="1822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0882A1-56A1-FFAF-14A8-C864C82AB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447" y="699510"/>
            <a:ext cx="6031028" cy="3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E4FE5D60-4498-4708-A870-A7AC6DBF6E54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67A232A-CAC2-46AF-BDA6-CCC9456AA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6439103" cy="39034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B39266-9308-4222-BD5F-886A62C90B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041" y="592395"/>
            <a:ext cx="6597989" cy="587405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B1E622-AB1E-4AC6-8B57-80748D24BC2E}"/>
              </a:ext>
            </a:extLst>
          </p:cNvPr>
          <p:cNvSpPr txBox="1"/>
          <p:nvPr/>
        </p:nvSpPr>
        <p:spPr>
          <a:xfrm>
            <a:off x="6522205" y="3473537"/>
            <a:ext cx="534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23AFF-47F9-E332-7263-64BC7E9DD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07" y="2467275"/>
            <a:ext cx="6048375" cy="1495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153D79-20DA-717E-C502-561B3B60D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87" y="1998380"/>
            <a:ext cx="5143500" cy="371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0683A7-0EF7-24A3-DA4B-6ECA155D0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992" y="1286503"/>
            <a:ext cx="3790950" cy="28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0CDD8B-D76D-5622-2CE7-5BD5371FED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424" y="449520"/>
            <a:ext cx="3448050" cy="285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507FA6-E95D-F680-DFE7-47942DDB1B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738" y="3652451"/>
            <a:ext cx="671576" cy="25858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3C5BCB5-1B84-4153-B1AC-1226639ED603}"/>
              </a:ext>
            </a:extLst>
          </p:cNvPr>
          <p:cNvSpPr txBox="1"/>
          <p:nvPr/>
        </p:nvSpPr>
        <p:spPr>
          <a:xfrm>
            <a:off x="2991174" y="2479730"/>
            <a:ext cx="53469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  <a:latin typeface="ＭＳ ゴシック"/>
                <a:ea typeface="ＭＳ ゴシック"/>
              </a:rPr>
              <a:t>ｂ</a:t>
            </a:r>
            <a:endParaRPr lang="ja-JP" altLang="en-US" b="1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79C7FA-BE9E-4B0C-B021-CD60EF432A2C}"/>
              </a:ext>
            </a:extLst>
          </p:cNvPr>
          <p:cNvSpPr txBox="1"/>
          <p:nvPr/>
        </p:nvSpPr>
        <p:spPr>
          <a:xfrm>
            <a:off x="2991174" y="2990266"/>
            <a:ext cx="53469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  <a:latin typeface="ＭＳ ゴシック"/>
                <a:ea typeface="ＭＳ ゴシック"/>
              </a:rPr>
              <a:t>ａ</a:t>
            </a:r>
            <a:endParaRPr lang="en-US" altLang="ja-JP" sz="2400" b="1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14" name="テキスト ボックス 7">
            <a:extLst>
              <a:ext uri="{FF2B5EF4-FFF2-40B4-BE49-F238E27FC236}">
                <a16:creationId xmlns:a16="http://schemas.microsoft.com/office/drawing/2014/main" id="{DE622A39-00C3-B20D-72B5-81A581541765}"/>
              </a:ext>
            </a:extLst>
          </p:cNvPr>
          <p:cNvSpPr txBox="1"/>
          <p:nvPr/>
        </p:nvSpPr>
        <p:spPr>
          <a:xfrm>
            <a:off x="6442130" y="3561361"/>
            <a:ext cx="53469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  <a:latin typeface="ＭＳ ゴシック"/>
                <a:ea typeface="ＭＳ ゴシック"/>
              </a:rPr>
              <a:t>ｃ</a:t>
            </a:r>
            <a:endParaRPr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3850B8-20B7-3F27-4824-AE6D5F26E6A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9754" r="8163" b="19521"/>
          <a:stretch/>
        </p:blipFill>
        <p:spPr>
          <a:xfrm>
            <a:off x="5255" y="5491871"/>
            <a:ext cx="9393050" cy="123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FD44F-CA45-84E9-3129-F77320A03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00" y="0"/>
            <a:ext cx="7713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45888-9679-64F7-1C0D-3E25CE3B0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660" y="4941992"/>
            <a:ext cx="7653840" cy="9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607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D89AC0-D402-4019-850A-8E073447F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647" y="796022"/>
            <a:ext cx="7084705" cy="60619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C2C5AF-62EA-65D1-E4E9-6A7E567BA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983" y="1422556"/>
            <a:ext cx="2898432" cy="32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C715FA-7C95-4FD6-A9A4-EDA62ED3280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38FF5B1-2F69-4823-8771-60F5E82C4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24" y="452718"/>
            <a:ext cx="9493352" cy="5495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30595B-9E11-EEFC-DED5-FDA504978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930" y="1371129"/>
            <a:ext cx="6530757" cy="46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97" y="4902529"/>
            <a:ext cx="11965133" cy="150717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CE828EE-FFB2-4407-B369-648905B6FB6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19A5B8F-07E0-48DA-B10B-0770387F0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589" y="592395"/>
            <a:ext cx="6959641" cy="4093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EE4EB1-9D67-F4C4-B91D-BED7E810D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323" y="5575178"/>
            <a:ext cx="9292522" cy="48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47831-1835-2488-42D2-381ABFA0A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04B43F-7A0F-DFCE-B53A-8514DE83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125" y="7620"/>
            <a:ext cx="10771385" cy="66025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5AABDEE-CC37-97C2-3D69-EA3ADD3FE6F6}"/>
              </a:ext>
            </a:extLst>
          </p:cNvPr>
          <p:cNvSpPr txBox="1"/>
          <p:nvPr/>
        </p:nvSpPr>
        <p:spPr>
          <a:xfrm>
            <a:off x="10892683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0L7-28</a:t>
            </a:r>
          </a:p>
        </p:txBody>
      </p:sp>
    </p:spTree>
    <p:extLst>
      <p:ext uri="{BB962C8B-B14F-4D97-AF65-F5344CB8AC3E}">
        <p14:creationId xmlns:p14="http://schemas.microsoft.com/office/powerpoint/2010/main" val="9239819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47831-1835-2488-42D2-381ABFA0A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5AABDEE-CC37-97C2-3D69-EA3ADD3FE6F6}"/>
              </a:ext>
            </a:extLst>
          </p:cNvPr>
          <p:cNvSpPr txBox="1"/>
          <p:nvPr/>
        </p:nvSpPr>
        <p:spPr>
          <a:xfrm>
            <a:off x="10875616" y="3053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ADFCE-4270-554C-A8BD-3114D4F13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361" y="99548"/>
            <a:ext cx="9021434" cy="66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093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F302-741D-0054-4D14-363ECCA0F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6208608-429C-CC8D-0B21-27C49DE83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587" y="7620"/>
            <a:ext cx="10555147" cy="66686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6A1758-4751-5BDF-39ED-7E929C862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5BE8827-5B4B-A9D7-0FDF-EDD374D95589}"/>
              </a:ext>
            </a:extLst>
          </p:cNvPr>
          <p:cNvSpPr txBox="1"/>
          <p:nvPr/>
        </p:nvSpPr>
        <p:spPr>
          <a:xfrm>
            <a:off x="10881660" y="-14414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0L7-29</a:t>
            </a:r>
          </a:p>
        </p:txBody>
      </p:sp>
    </p:spTree>
    <p:extLst>
      <p:ext uri="{BB962C8B-B14F-4D97-AF65-F5344CB8AC3E}">
        <p14:creationId xmlns:p14="http://schemas.microsoft.com/office/powerpoint/2010/main" val="10506499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4AD48-E781-2107-C76B-6149EC98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C34768-B9AC-998D-C541-15AB5A4AC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01"/>
          <a:stretch/>
        </p:blipFill>
        <p:spPr>
          <a:xfrm>
            <a:off x="922542" y="7620"/>
            <a:ext cx="9937215" cy="67919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CB0F1A-0078-24AE-53AB-FF6E89D20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BE6DC95-B8D5-E588-C45C-FE8007D6C75D}"/>
              </a:ext>
            </a:extLst>
          </p:cNvPr>
          <p:cNvSpPr txBox="1"/>
          <p:nvPr/>
        </p:nvSpPr>
        <p:spPr>
          <a:xfrm>
            <a:off x="10870645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0L7-29</a:t>
            </a:r>
          </a:p>
        </p:txBody>
      </p:sp>
    </p:spTree>
    <p:extLst>
      <p:ext uri="{BB962C8B-B14F-4D97-AF65-F5344CB8AC3E}">
        <p14:creationId xmlns:p14="http://schemas.microsoft.com/office/powerpoint/2010/main" val="35742610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27C70-CD5F-2FD3-0ABC-7A97846D5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2878E0-4862-A0CA-92D0-34E30919D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94" y="7620"/>
            <a:ext cx="10514725" cy="63491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C9AD1E-CCAF-084D-83E1-6D1ED94C4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D524FE0-A6D6-AB16-AA01-487103798049}"/>
              </a:ext>
            </a:extLst>
          </p:cNvPr>
          <p:cNvSpPr txBox="1"/>
          <p:nvPr/>
        </p:nvSpPr>
        <p:spPr>
          <a:xfrm>
            <a:off x="10881662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0L7-30</a:t>
            </a:r>
          </a:p>
        </p:txBody>
      </p:sp>
    </p:spTree>
    <p:extLst>
      <p:ext uri="{BB962C8B-B14F-4D97-AF65-F5344CB8AC3E}">
        <p14:creationId xmlns:p14="http://schemas.microsoft.com/office/powerpoint/2010/main" val="15791051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FDC38-877E-45BB-6510-4140F4B8C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1A8E9D47-E975-7A42-EBC8-AFE65DAA58AD}"/>
              </a:ext>
            </a:extLst>
          </p:cNvPr>
          <p:cNvSpPr txBox="1"/>
          <p:nvPr/>
        </p:nvSpPr>
        <p:spPr>
          <a:xfrm>
            <a:off x="10875614" y="11019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7E535-014D-0B6F-18F6-EDB3B86F4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9"/>
          <a:stretch/>
        </p:blipFill>
        <p:spPr>
          <a:xfrm>
            <a:off x="1376765" y="33052"/>
            <a:ext cx="9100276" cy="67508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66CCCA-C68B-9FBC-1416-6AA0DD42E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521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A5BA3-B4E3-2DDD-5417-39E3A002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38B794-B003-1BEC-D2A7-165C98E54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172" y="7620"/>
            <a:ext cx="798094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B2F7E9-1C30-0222-6612-7D826B102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87C6F09-CFF7-4383-7D30-A28F89D9D5A3}"/>
              </a:ext>
            </a:extLst>
          </p:cNvPr>
          <p:cNvSpPr txBox="1"/>
          <p:nvPr/>
        </p:nvSpPr>
        <p:spPr>
          <a:xfrm>
            <a:off x="10870645" y="-14414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0L7-31</a:t>
            </a:r>
          </a:p>
        </p:txBody>
      </p:sp>
    </p:spTree>
    <p:extLst>
      <p:ext uri="{BB962C8B-B14F-4D97-AF65-F5344CB8AC3E}">
        <p14:creationId xmlns:p14="http://schemas.microsoft.com/office/powerpoint/2010/main" val="8012679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F3774-5CBF-756B-E4CF-ECD5A520F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733FE5-3EB4-10FB-0146-1E83606D4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981" y="132202"/>
            <a:ext cx="10448471" cy="62355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FEFA8E-762A-87BB-4F6E-03F537429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2017520-7041-7C6E-4C82-5831778FB1E2}"/>
              </a:ext>
            </a:extLst>
          </p:cNvPr>
          <p:cNvSpPr txBox="1"/>
          <p:nvPr/>
        </p:nvSpPr>
        <p:spPr>
          <a:xfrm>
            <a:off x="10881661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0L7-31</a:t>
            </a:r>
          </a:p>
        </p:txBody>
      </p:sp>
    </p:spTree>
    <p:extLst>
      <p:ext uri="{BB962C8B-B14F-4D97-AF65-F5344CB8AC3E}">
        <p14:creationId xmlns:p14="http://schemas.microsoft.com/office/powerpoint/2010/main" val="3320238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607C0-5764-1B56-17EE-B2D32298D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B4CE4478-9500-4D21-0CFB-F78A0B0689D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23DA6-774F-51FA-D35E-864D26CAF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89" y="0"/>
            <a:ext cx="846105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5B9972-D9A6-1093-B9B1-F12189EB2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725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A1A00-270E-B559-E8C5-98E7E6ACF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575500-95AF-D75E-D7BA-63A91D0F2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96" y="155292"/>
            <a:ext cx="10463132" cy="65474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A73885-478A-B02D-322A-353106B0D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93CA7047-D625-D7D5-8CAE-333ABD7FB41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0L7-32</a:t>
            </a:r>
          </a:p>
        </p:txBody>
      </p:sp>
    </p:spTree>
    <p:extLst>
      <p:ext uri="{BB962C8B-B14F-4D97-AF65-F5344CB8AC3E}">
        <p14:creationId xmlns:p14="http://schemas.microsoft.com/office/powerpoint/2010/main" val="22436119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50BB1-E6ED-0CFE-61D5-907E71FE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80249AF-5752-9BE1-AAF1-BA4E7AB22F05}"/>
              </a:ext>
            </a:extLst>
          </p:cNvPr>
          <p:cNvSpPr txBox="1"/>
          <p:nvPr/>
        </p:nvSpPr>
        <p:spPr>
          <a:xfrm>
            <a:off x="10870645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31C22A-5786-0F01-D90E-F48819673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72" y="1013509"/>
            <a:ext cx="11435510" cy="51556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65EAAD-CEC7-7113-AB6B-F94B99B9E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542361" cy="100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2D72B5-A0EC-405D-AF18-FD8BC3D5D5E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753</Words>
  <Application>Microsoft Office PowerPoint</Application>
  <PresentationFormat>Widescreen</PresentationFormat>
  <Paragraphs>189</Paragraphs>
  <Slides>78</Slides>
  <Notes>22</Notes>
  <HiddenSlides>0</HiddenSlides>
  <MMClips>75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10</cp:revision>
  <dcterms:created xsi:type="dcterms:W3CDTF">2020-06-23T07:26:01Z</dcterms:created>
  <dcterms:modified xsi:type="dcterms:W3CDTF">2024-07-16T07:51:49Z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