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8"/>
  </p:notesMasterIdLst>
  <p:sldIdLst>
    <p:sldId id="257" r:id="rId5"/>
    <p:sldId id="275" r:id="rId6"/>
    <p:sldId id="368" r:id="rId7"/>
    <p:sldId id="316" r:id="rId8"/>
    <p:sldId id="369" r:id="rId9"/>
    <p:sldId id="318" r:id="rId10"/>
    <p:sldId id="393" r:id="rId11"/>
    <p:sldId id="319" r:id="rId12"/>
    <p:sldId id="373" r:id="rId13"/>
    <p:sldId id="321" r:id="rId14"/>
    <p:sldId id="322" r:id="rId15"/>
    <p:sldId id="372" r:id="rId16"/>
    <p:sldId id="324" r:id="rId17"/>
    <p:sldId id="323" r:id="rId18"/>
    <p:sldId id="325" r:id="rId19"/>
    <p:sldId id="327" r:id="rId20"/>
    <p:sldId id="379" r:id="rId21"/>
    <p:sldId id="328" r:id="rId22"/>
    <p:sldId id="374" r:id="rId23"/>
    <p:sldId id="394" r:id="rId24"/>
    <p:sldId id="326" r:id="rId25"/>
    <p:sldId id="364" r:id="rId26"/>
    <p:sldId id="331" r:id="rId27"/>
    <p:sldId id="334" r:id="rId28"/>
    <p:sldId id="330" r:id="rId29"/>
    <p:sldId id="335" r:id="rId30"/>
    <p:sldId id="336" r:id="rId31"/>
    <p:sldId id="338" r:id="rId32"/>
    <p:sldId id="380" r:id="rId33"/>
    <p:sldId id="339" r:id="rId34"/>
    <p:sldId id="375" r:id="rId35"/>
    <p:sldId id="395" r:id="rId36"/>
    <p:sldId id="337" r:id="rId37"/>
    <p:sldId id="340" r:id="rId38"/>
    <p:sldId id="341" r:id="rId39"/>
    <p:sldId id="370" r:id="rId40"/>
    <p:sldId id="365" r:id="rId41"/>
    <p:sldId id="366" r:id="rId42"/>
    <p:sldId id="344" r:id="rId43"/>
    <p:sldId id="345" r:id="rId44"/>
    <p:sldId id="367" r:id="rId45"/>
    <p:sldId id="347" r:id="rId46"/>
    <p:sldId id="350" r:id="rId47"/>
    <p:sldId id="351" r:id="rId48"/>
    <p:sldId id="349" r:id="rId49"/>
    <p:sldId id="352" r:id="rId50"/>
    <p:sldId id="376" r:id="rId51"/>
    <p:sldId id="354" r:id="rId52"/>
    <p:sldId id="355" r:id="rId53"/>
    <p:sldId id="356" r:id="rId54"/>
    <p:sldId id="381" r:id="rId55"/>
    <p:sldId id="357" r:id="rId56"/>
    <p:sldId id="382" r:id="rId57"/>
    <p:sldId id="358" r:id="rId58"/>
    <p:sldId id="377" r:id="rId59"/>
    <p:sldId id="378" r:id="rId60"/>
    <p:sldId id="396" r:id="rId61"/>
    <p:sldId id="353" r:id="rId62"/>
    <p:sldId id="371" r:id="rId63"/>
    <p:sldId id="361" r:id="rId64"/>
    <p:sldId id="397" r:id="rId65"/>
    <p:sldId id="309" r:id="rId66"/>
    <p:sldId id="310" r:id="rId67"/>
    <p:sldId id="311" r:id="rId68"/>
    <p:sldId id="384" r:id="rId69"/>
    <p:sldId id="385" r:id="rId70"/>
    <p:sldId id="386" r:id="rId71"/>
    <p:sldId id="387" r:id="rId72"/>
    <p:sldId id="388" r:id="rId73"/>
    <p:sldId id="389" r:id="rId74"/>
    <p:sldId id="390" r:id="rId75"/>
    <p:sldId id="391" r:id="rId76"/>
    <p:sldId id="392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  <a:srgbClr val="F0F1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675C11-028C-F7DB-8DAF-D6A3BFA19123}" v="11" dt="2024-03-05T04:19:57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17" autoAdjust="0"/>
    <p:restoredTop sz="93792" autoAdjust="0"/>
  </p:normalViewPr>
  <p:slideViewPr>
    <p:cSldViewPr snapToGrid="0">
      <p:cViewPr varScale="1">
        <p:scale>
          <a:sx n="64" d="100"/>
          <a:sy n="64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5/10/relationships/revisionInfo" Target="revisionInfo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S::sayaka_yokoyama@jpf.go.jp::f77ee311-c58d-49f9-9c03-4c9f5af284ca" providerId="AD" clId="Web-{E9675C11-028C-F7DB-8DAF-D6A3BFA19123}"/>
    <pc:docChg chg="modSld">
      <pc:chgData name="sayaka yokoyama" userId="S::sayaka_yokoyama@jpf.go.jp::f77ee311-c58d-49f9-9c03-4c9f5af284ca" providerId="AD" clId="Web-{E9675C11-028C-F7DB-8DAF-D6A3BFA19123}" dt="2024-03-05T04:19:57.986" v="10"/>
      <pc:docMkLst>
        <pc:docMk/>
      </pc:docMkLst>
      <pc:sldChg chg="modSp">
        <pc:chgData name="sayaka yokoyama" userId="S::sayaka_yokoyama@jpf.go.jp::f77ee311-c58d-49f9-9c03-4c9f5af284ca" providerId="AD" clId="Web-{E9675C11-028C-F7DB-8DAF-D6A3BFA19123}" dt="2024-03-05T04:19:02.469" v="5"/>
        <pc:sldMkLst>
          <pc:docMk/>
          <pc:sldMk cId="285481703" sldId="331"/>
        </pc:sldMkLst>
        <pc:picChg chg="mod modCrop">
          <ac:chgData name="sayaka yokoyama" userId="S::sayaka_yokoyama@jpf.go.jp::f77ee311-c58d-49f9-9c03-4c9f5af284ca" providerId="AD" clId="Web-{E9675C11-028C-F7DB-8DAF-D6A3BFA19123}" dt="2024-03-05T04:19:02.469" v="5"/>
          <ac:picMkLst>
            <pc:docMk/>
            <pc:sldMk cId="285481703" sldId="331"/>
            <ac:picMk id="10" creationId="{EFE37730-D04F-3838-9211-717853AA5FC5}"/>
          </ac:picMkLst>
        </pc:picChg>
        <pc:picChg chg="ord">
          <ac:chgData name="sayaka yokoyama" userId="S::sayaka_yokoyama@jpf.go.jp::f77ee311-c58d-49f9-9c03-4c9f5af284ca" providerId="AD" clId="Web-{E9675C11-028C-F7DB-8DAF-D6A3BFA19123}" dt="2024-03-05T04:18:21.281" v="1"/>
          <ac:picMkLst>
            <pc:docMk/>
            <pc:sldMk cId="285481703" sldId="331"/>
            <ac:picMk id="12" creationId="{F515941D-6DDD-4F98-2A90-FE57FDA4D7A2}"/>
          </ac:picMkLst>
        </pc:picChg>
      </pc:sldChg>
      <pc:sldChg chg="addSp delSp modSp">
        <pc:chgData name="sayaka yokoyama" userId="S::sayaka_yokoyama@jpf.go.jp::f77ee311-c58d-49f9-9c03-4c9f5af284ca" providerId="AD" clId="Web-{E9675C11-028C-F7DB-8DAF-D6A3BFA19123}" dt="2024-03-05T04:19:57.986" v="10"/>
        <pc:sldMkLst>
          <pc:docMk/>
          <pc:sldMk cId="498235739" sldId="370"/>
        </pc:sldMkLst>
        <pc:spChg chg="add del mod">
          <ac:chgData name="sayaka yokoyama" userId="S::sayaka_yokoyama@jpf.go.jp::f77ee311-c58d-49f9-9c03-4c9f5af284ca" providerId="AD" clId="Web-{E9675C11-028C-F7DB-8DAF-D6A3BFA19123}" dt="2024-03-05T04:19:49.236" v="8"/>
          <ac:spMkLst>
            <pc:docMk/>
            <pc:sldMk cId="498235739" sldId="370"/>
            <ac:spMk id="3" creationId="{EC7832EA-D645-61D5-7D40-5BFA54CA5EED}"/>
          </ac:spMkLst>
        </pc:spChg>
        <pc:picChg chg="add">
          <ac:chgData name="sayaka yokoyama" userId="S::sayaka_yokoyama@jpf.go.jp::f77ee311-c58d-49f9-9c03-4c9f5af284ca" providerId="AD" clId="Web-{E9675C11-028C-F7DB-8DAF-D6A3BFA19123}" dt="2024-03-05T04:19:57.970" v="9"/>
          <ac:picMkLst>
            <pc:docMk/>
            <pc:sldMk cId="498235739" sldId="370"/>
            <ac:picMk id="10" creationId="{84879B52-B941-FC67-2F56-93706AB5335C}"/>
          </ac:picMkLst>
        </pc:picChg>
        <pc:picChg chg="add">
          <ac:chgData name="sayaka yokoyama" userId="S::sayaka_yokoyama@jpf.go.jp::f77ee311-c58d-49f9-9c03-4c9f5af284ca" providerId="AD" clId="Web-{E9675C11-028C-F7DB-8DAF-D6A3BFA19123}" dt="2024-03-05T04:19:57.986" v="10"/>
          <ac:picMkLst>
            <pc:docMk/>
            <pc:sldMk cId="498235739" sldId="370"/>
            <ac:picMk id="20" creationId="{759827EA-15CD-3AEE-D4A8-9061155AA698}"/>
          </ac:picMkLst>
        </pc:picChg>
      </pc:sldChg>
    </pc:docChg>
  </pc:docChgLst>
  <pc:docChgLst>
    <pc:chgData name="Mayumi Oya" userId="S::mayumi_oya@jpf.go.jp::81482dfe-07c9-4ece-b186-9b7c75a9add2" providerId="AD" clId="Web-{2BD7B7A3-0250-D7F2-1F9E-89EEDCD692EB}"/>
    <pc:docChg chg="delSld modSld">
      <pc:chgData name="Mayumi Oya" userId="S::mayumi_oya@jpf.go.jp::81482dfe-07c9-4ece-b186-9b7c75a9add2" providerId="AD" clId="Web-{2BD7B7A3-0250-D7F2-1F9E-89EEDCD692EB}" dt="2024-02-28T03:44:58.979" v="6"/>
      <pc:docMkLst>
        <pc:docMk/>
      </pc:docMkLst>
      <pc:sldChg chg="del">
        <pc:chgData name="Mayumi Oya" userId="S::mayumi_oya@jpf.go.jp::81482dfe-07c9-4ece-b186-9b7c75a9add2" providerId="AD" clId="Web-{2BD7B7A3-0250-D7F2-1F9E-89EEDCD692EB}" dt="2024-02-28T03:44:01.494" v="5"/>
        <pc:sldMkLst>
          <pc:docMk/>
          <pc:sldMk cId="1987787313" sldId="332"/>
        </pc:sldMkLst>
      </pc:sldChg>
      <pc:sldChg chg="del">
        <pc:chgData name="Mayumi Oya" userId="S::mayumi_oya@jpf.go.jp::81482dfe-07c9-4ece-b186-9b7c75a9add2" providerId="AD" clId="Web-{2BD7B7A3-0250-D7F2-1F9E-89EEDCD692EB}" dt="2024-02-28T03:44:58.979" v="6"/>
        <pc:sldMkLst>
          <pc:docMk/>
          <pc:sldMk cId="1440501400" sldId="348"/>
        </pc:sldMkLst>
      </pc:sldChg>
      <pc:sldChg chg="modSp">
        <pc:chgData name="Mayumi Oya" userId="S::mayumi_oya@jpf.go.jp::81482dfe-07c9-4ece-b186-9b7c75a9add2" providerId="AD" clId="Web-{2BD7B7A3-0250-D7F2-1F9E-89EEDCD692EB}" dt="2024-02-28T03:42:52.697" v="3" actId="20577"/>
        <pc:sldMkLst>
          <pc:docMk/>
          <pc:sldMk cId="4169415273" sldId="373"/>
        </pc:sldMkLst>
        <pc:spChg chg="mod">
          <ac:chgData name="Mayumi Oya" userId="S::mayumi_oya@jpf.go.jp::81482dfe-07c9-4ece-b186-9b7c75a9add2" providerId="AD" clId="Web-{2BD7B7A3-0250-D7F2-1F9E-89EEDCD692EB}" dt="2024-02-28T03:42:42.103" v="1" actId="20577"/>
          <ac:spMkLst>
            <pc:docMk/>
            <pc:sldMk cId="4169415273" sldId="373"/>
            <ac:spMk id="14" creationId="{2B5560C0-8EF2-4D0F-B8EE-B0BDF7C889DA}"/>
          </ac:spMkLst>
        </pc:spChg>
        <pc:spChg chg="mod">
          <ac:chgData name="Mayumi Oya" userId="S::mayumi_oya@jpf.go.jp::81482dfe-07c9-4ece-b186-9b7c75a9add2" providerId="AD" clId="Web-{2BD7B7A3-0250-D7F2-1F9E-89EEDCD692EB}" dt="2024-02-28T03:42:52.697" v="3" actId="20577"/>
          <ac:spMkLst>
            <pc:docMk/>
            <pc:sldMk cId="4169415273" sldId="373"/>
            <ac:spMk id="15" creationId="{A1CD8CBD-AF68-4DE4-972E-C99D68CE833A}"/>
          </ac:spMkLst>
        </pc:spChg>
      </pc:sldChg>
      <pc:sldChg chg="mod modShow">
        <pc:chgData name="Mayumi Oya" userId="S::mayumi_oya@jpf.go.jp::81482dfe-07c9-4ece-b186-9b7c75a9add2" providerId="AD" clId="Web-{2BD7B7A3-0250-D7F2-1F9E-89EEDCD692EB}" dt="2024-02-28T03:43:23.760" v="4"/>
        <pc:sldMkLst>
          <pc:docMk/>
          <pc:sldMk cId="4046501865" sldId="374"/>
        </pc:sldMkLst>
      </pc:sldChg>
    </pc:docChg>
  </pc:docChgLst>
  <pc:docChgLst>
    <pc:chgData name="Myat Min Htut" userId="dfff3e71-de70-432f-b631-d8cca54eab50" providerId="ADAL" clId="{908FC145-C53E-4442-8D25-9BFBC7719FB7}"/>
    <pc:docChg chg="delSld modSld">
      <pc:chgData name="Myat Min Htut" userId="dfff3e71-de70-432f-b631-d8cca54eab50" providerId="ADAL" clId="{908FC145-C53E-4442-8D25-9BFBC7719FB7}" dt="2024-02-27T09:21:04.567" v="47" actId="47"/>
      <pc:docMkLst>
        <pc:docMk/>
      </pc:docMkLst>
      <pc:sldChg chg="del">
        <pc:chgData name="Myat Min Htut" userId="dfff3e71-de70-432f-b631-d8cca54eab50" providerId="ADAL" clId="{908FC145-C53E-4442-8D25-9BFBC7719FB7}" dt="2024-02-27T09:18:51.680" v="24" actId="47"/>
        <pc:sldMkLst>
          <pc:docMk/>
          <pc:sldMk cId="485470571" sldId="273"/>
        </pc:sldMkLst>
      </pc:sldChg>
      <pc:sldChg chg="del">
        <pc:chgData name="Myat Min Htut" userId="dfff3e71-de70-432f-b631-d8cca54eab50" providerId="ADAL" clId="{908FC145-C53E-4442-8D25-9BFBC7719FB7}" dt="2024-02-27T09:18:11.352" v="18" actId="47"/>
        <pc:sldMkLst>
          <pc:docMk/>
          <pc:sldMk cId="1228214048" sldId="315"/>
        </pc:sldMkLst>
      </pc:sldChg>
      <pc:sldChg chg="del">
        <pc:chgData name="Myat Min Htut" userId="dfff3e71-de70-432f-b631-d8cca54eab50" providerId="ADAL" clId="{908FC145-C53E-4442-8D25-9BFBC7719FB7}" dt="2024-02-27T09:18:32.464" v="21" actId="47"/>
        <pc:sldMkLst>
          <pc:docMk/>
          <pc:sldMk cId="4014578095" sldId="317"/>
        </pc:sldMkLst>
      </pc:sldChg>
      <pc:sldChg chg="del">
        <pc:chgData name="Myat Min Htut" userId="dfff3e71-de70-432f-b631-d8cca54eab50" providerId="ADAL" clId="{908FC145-C53E-4442-8D25-9BFBC7719FB7}" dt="2024-02-27T09:18:37.956" v="22" actId="47"/>
        <pc:sldMkLst>
          <pc:docMk/>
          <pc:sldMk cId="2598315992" sldId="320"/>
        </pc:sldMkLst>
      </pc:sldChg>
      <pc:sldChg chg="modAnim">
        <pc:chgData name="Myat Min Htut" userId="dfff3e71-de70-432f-b631-d8cca54eab50" providerId="ADAL" clId="{908FC145-C53E-4442-8D25-9BFBC7719FB7}" dt="2024-02-26T07:06:21.860" v="7"/>
        <pc:sldMkLst>
          <pc:docMk/>
          <pc:sldMk cId="2256720692" sldId="321"/>
        </pc:sldMkLst>
      </pc:sldChg>
      <pc:sldChg chg="mod modShow">
        <pc:chgData name="Myat Min Htut" userId="dfff3e71-de70-432f-b631-d8cca54eab50" providerId="ADAL" clId="{908FC145-C53E-4442-8D25-9BFBC7719FB7}" dt="2024-02-26T07:14:56.947" v="17" actId="729"/>
        <pc:sldMkLst>
          <pc:docMk/>
          <pc:sldMk cId="1084689343" sldId="324"/>
        </pc:sldMkLst>
      </pc:sldChg>
      <pc:sldChg chg="del">
        <pc:chgData name="Myat Min Htut" userId="dfff3e71-de70-432f-b631-d8cca54eab50" providerId="ADAL" clId="{908FC145-C53E-4442-8D25-9BFBC7719FB7}" dt="2024-02-27T09:19:12.600" v="29" actId="47"/>
        <pc:sldMkLst>
          <pc:docMk/>
          <pc:sldMk cId="1986467386" sldId="329"/>
        </pc:sldMkLst>
      </pc:sldChg>
      <pc:sldChg chg="del">
        <pc:chgData name="Myat Min Htut" userId="dfff3e71-de70-432f-b631-d8cca54eab50" providerId="ADAL" clId="{908FC145-C53E-4442-8D25-9BFBC7719FB7}" dt="2024-02-27T09:21:04.567" v="47" actId="47"/>
        <pc:sldMkLst>
          <pc:docMk/>
          <pc:sldMk cId="3333264577" sldId="333"/>
        </pc:sldMkLst>
      </pc:sldChg>
      <pc:sldChg chg="modAnim">
        <pc:chgData name="Myat Min Htut" userId="dfff3e71-de70-432f-b631-d8cca54eab50" providerId="ADAL" clId="{908FC145-C53E-4442-8D25-9BFBC7719FB7}" dt="2024-02-27T09:19:24.693" v="32"/>
        <pc:sldMkLst>
          <pc:docMk/>
          <pc:sldMk cId="1555930634" sldId="334"/>
        </pc:sldMkLst>
      </pc:sldChg>
      <pc:sldChg chg="del">
        <pc:chgData name="Myat Min Htut" userId="dfff3e71-de70-432f-b631-d8cca54eab50" providerId="ADAL" clId="{908FC145-C53E-4442-8D25-9BFBC7719FB7}" dt="2024-02-27T09:19:43.285" v="33" actId="47"/>
        <pc:sldMkLst>
          <pc:docMk/>
          <pc:sldMk cId="2500754447" sldId="342"/>
        </pc:sldMkLst>
      </pc:sldChg>
      <pc:sldChg chg="del">
        <pc:chgData name="Myat Min Htut" userId="dfff3e71-de70-432f-b631-d8cca54eab50" providerId="ADAL" clId="{908FC145-C53E-4442-8D25-9BFBC7719FB7}" dt="2024-02-27T09:19:51.666" v="35" actId="47"/>
        <pc:sldMkLst>
          <pc:docMk/>
          <pc:sldMk cId="402132608" sldId="343"/>
        </pc:sldMkLst>
      </pc:sldChg>
      <pc:sldChg chg="del">
        <pc:chgData name="Myat Min Htut" userId="dfff3e71-de70-432f-b631-d8cca54eab50" providerId="ADAL" clId="{908FC145-C53E-4442-8D25-9BFBC7719FB7}" dt="2024-02-27T09:20:02.658" v="36" actId="47"/>
        <pc:sldMkLst>
          <pc:docMk/>
          <pc:sldMk cId="1903958283" sldId="346"/>
        </pc:sldMkLst>
      </pc:sldChg>
      <pc:sldChg chg="modAnim">
        <pc:chgData name="Myat Min Htut" userId="dfff3e71-de70-432f-b631-d8cca54eab50" providerId="ADAL" clId="{908FC145-C53E-4442-8D25-9BFBC7719FB7}" dt="2024-02-27T09:20:26.116" v="40"/>
        <pc:sldMkLst>
          <pc:docMk/>
          <pc:sldMk cId="2795285991" sldId="350"/>
        </pc:sldMkLst>
      </pc:sldChg>
      <pc:sldChg chg="del">
        <pc:chgData name="Myat Min Htut" userId="dfff3e71-de70-432f-b631-d8cca54eab50" providerId="ADAL" clId="{908FC145-C53E-4442-8D25-9BFBC7719FB7}" dt="2024-02-27T09:18:44.653" v="23" actId="47"/>
        <pc:sldMkLst>
          <pc:docMk/>
          <pc:sldMk cId="3030115098" sldId="363"/>
        </pc:sldMkLst>
      </pc:sldChg>
      <pc:sldChg chg="modAnim">
        <pc:chgData name="Myat Min Htut" userId="dfff3e71-de70-432f-b631-d8cca54eab50" providerId="ADAL" clId="{908FC145-C53E-4442-8D25-9BFBC7719FB7}" dt="2024-02-26T07:08:10.552" v="10"/>
        <pc:sldMkLst>
          <pc:docMk/>
          <pc:sldMk cId="3161791759" sldId="364"/>
        </pc:sldMkLst>
      </pc:sldChg>
      <pc:sldChg chg="modAnim">
        <pc:chgData name="Myat Min Htut" userId="dfff3e71-de70-432f-b631-d8cca54eab50" providerId="ADAL" clId="{908FC145-C53E-4442-8D25-9BFBC7719FB7}" dt="2024-02-26T07:09:54.401" v="15"/>
        <pc:sldMkLst>
          <pc:docMk/>
          <pc:sldMk cId="1947438590" sldId="365"/>
        </pc:sldMkLst>
      </pc:sldChg>
      <pc:sldChg chg="modAnim">
        <pc:chgData name="Myat Min Htut" userId="dfff3e71-de70-432f-b631-d8cca54eab50" providerId="ADAL" clId="{908FC145-C53E-4442-8D25-9BFBC7719FB7}" dt="2024-02-26T07:10:13.377" v="16"/>
        <pc:sldMkLst>
          <pc:docMk/>
          <pc:sldMk cId="213537093" sldId="366"/>
        </pc:sldMkLst>
      </pc:sldChg>
      <pc:sldChg chg="modAnim">
        <pc:chgData name="Myat Min Htut" userId="dfff3e71-de70-432f-b631-d8cca54eab50" providerId="ADAL" clId="{908FC145-C53E-4442-8D25-9BFBC7719FB7}" dt="2024-02-27T09:18:18.788" v="19"/>
        <pc:sldMkLst>
          <pc:docMk/>
          <pc:sldMk cId="899330108" sldId="368"/>
        </pc:sldMkLst>
      </pc:sldChg>
      <pc:sldChg chg="modAnim">
        <pc:chgData name="Myat Min Htut" userId="dfff3e71-de70-432f-b631-d8cca54eab50" providerId="ADAL" clId="{908FC145-C53E-4442-8D25-9BFBC7719FB7}" dt="2024-02-27T09:18:24.366" v="20"/>
        <pc:sldMkLst>
          <pc:docMk/>
          <pc:sldMk cId="2629774062" sldId="369"/>
        </pc:sldMkLst>
      </pc:sldChg>
      <pc:sldChg chg="modAnim">
        <pc:chgData name="Myat Min Htut" userId="dfff3e71-de70-432f-b631-d8cca54eab50" providerId="ADAL" clId="{908FC145-C53E-4442-8D25-9BFBC7719FB7}" dt="2024-02-26T07:09:10.374" v="14"/>
        <pc:sldMkLst>
          <pc:docMk/>
          <pc:sldMk cId="498235739" sldId="370"/>
        </pc:sldMkLst>
      </pc:sldChg>
      <pc:sldChg chg="modAnim">
        <pc:chgData name="Myat Min Htut" userId="dfff3e71-de70-432f-b631-d8cca54eab50" providerId="ADAL" clId="{908FC145-C53E-4442-8D25-9BFBC7719FB7}" dt="2024-02-27T09:21:01.534" v="46"/>
        <pc:sldMkLst>
          <pc:docMk/>
          <pc:sldMk cId="175790992" sldId="371"/>
        </pc:sldMkLst>
      </pc:sldChg>
      <pc:sldChg chg="modAnim">
        <pc:chgData name="Myat Min Htut" userId="dfff3e71-de70-432f-b631-d8cca54eab50" providerId="ADAL" clId="{908FC145-C53E-4442-8D25-9BFBC7719FB7}" dt="2024-02-27T09:19:01.259" v="28"/>
        <pc:sldMkLst>
          <pc:docMk/>
          <pc:sldMk cId="4149442882" sldId="372"/>
        </pc:sldMkLst>
      </pc:sldChg>
      <pc:sldChg chg="modAnim">
        <pc:chgData name="Myat Min Htut" userId="dfff3e71-de70-432f-b631-d8cca54eab50" providerId="ADAL" clId="{908FC145-C53E-4442-8D25-9BFBC7719FB7}" dt="2024-02-26T07:06:01.976" v="4"/>
        <pc:sldMkLst>
          <pc:docMk/>
          <pc:sldMk cId="4169415273" sldId="373"/>
        </pc:sldMkLst>
      </pc:sldChg>
      <pc:sldChg chg="del">
        <pc:chgData name="Myat Min Htut" userId="dfff3e71-de70-432f-b631-d8cca54eab50" providerId="ADAL" clId="{908FC145-C53E-4442-8D25-9BFBC7719FB7}" dt="2024-02-27T09:19:48.618" v="34" actId="47"/>
        <pc:sldMkLst>
          <pc:docMk/>
          <pc:sldMk cId="3738484746" sldId="3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cs typeface="Calibri"/>
              </a:rPr>
              <a:t>〈</a:t>
            </a:r>
            <a:r>
              <a:rPr lang="ja-JP" altLang="en-US" dirty="0">
                <a:cs typeface="Calibri"/>
              </a:rPr>
              <a:t>ご案内</a:t>
            </a:r>
            <a:r>
              <a:rPr lang="en-US" altLang="ja-JP" dirty="0">
                <a:cs typeface="Calibri"/>
              </a:rPr>
              <a:t>〉</a:t>
            </a:r>
            <a:br>
              <a:rPr lang="en-US" altLang="ja-JP" dirty="0">
                <a:cs typeface="Calibri"/>
              </a:rPr>
            </a:br>
            <a:r>
              <a:rPr lang="ja-JP" altLang="en-US" dirty="0">
                <a:cs typeface="Calibri"/>
              </a:rPr>
              <a:t>＊本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は、日本語教材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 生活の日本語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cs typeface="Calibri"/>
              </a:rPr>
              <a:t>　ミャンマー語に翻訳作成した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 生活の日本語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ミャンマー語版を基に作成しました。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＊本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は、営利</a:t>
            </a:r>
            <a:r>
              <a:rPr lang="en-US" altLang="ja-JP" dirty="0">
                <a:cs typeface="Calibri"/>
              </a:rPr>
              <a:t>/</a:t>
            </a:r>
            <a:r>
              <a:rPr lang="ja-JP" altLang="en-US" dirty="0">
                <a:cs typeface="Calibri"/>
              </a:rPr>
              <a:t>非営利に関わらず、授業などで使えます。また、改変等も自由です。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＊本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の頒布は、無償・有償を問わず、禁止します。他者へ案内する際は、</a:t>
            </a:r>
            <a:r>
              <a:rPr lang="en-US" altLang="ja-JP" dirty="0">
                <a:cs typeface="Calibri"/>
              </a:rPr>
              <a:t>JFYG</a:t>
            </a:r>
            <a:r>
              <a:rPr lang="ja-JP" altLang="en-US" dirty="0">
                <a:cs typeface="Calibri"/>
              </a:rPr>
              <a:t>のリンクをご利用下い。</a:t>
            </a:r>
            <a:br>
              <a:rPr lang="ja-JP" altLang="en-US" dirty="0">
                <a:cs typeface="Calibri"/>
              </a:rPr>
            </a:b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＊シャドーイングは、全スクリプトありと、スクリプトなしの</a:t>
            </a:r>
            <a:r>
              <a:rPr lang="en-US" altLang="ja-JP" dirty="0">
                <a:cs typeface="Calibri"/>
              </a:rPr>
              <a:t>2</a:t>
            </a:r>
            <a:r>
              <a:rPr lang="ja-JP" altLang="en-US" dirty="0">
                <a:cs typeface="Calibri"/>
              </a:rPr>
              <a:t>枚のみがあります。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　　必要に応じて、スクリプト一部分ありなども作成し、お使いください。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　　イラストの著作権は、それぞれの著作者に帰属しています。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　　　　①教材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　</a:t>
            </a:r>
            <a:r>
              <a:rPr lang="en-US" altLang="ja-JP" dirty="0">
                <a:cs typeface="Calibri"/>
              </a:rPr>
              <a:t>https://sites.google.com/view/irodori-th</a:t>
            </a:r>
            <a:br>
              <a:rPr lang="en-US" altLang="ja-JP" dirty="0">
                <a:cs typeface="Calibri"/>
              </a:rPr>
            </a:br>
            <a:r>
              <a:rPr lang="ja-JP" altLang="en-US" dirty="0">
                <a:cs typeface="Calibri"/>
              </a:rPr>
              <a:t>　　　　②いらすとや　</a:t>
            </a:r>
            <a:r>
              <a:rPr lang="en-US" altLang="ja-JP" dirty="0">
                <a:cs typeface="Calibri"/>
              </a:rPr>
              <a:t>https://www.irasutoya.com/</a:t>
            </a:r>
            <a:br>
              <a:rPr lang="en-US" altLang="ja-JP" dirty="0">
                <a:cs typeface="Calibri"/>
              </a:rPr>
            </a:br>
            <a:r>
              <a:rPr lang="ja-JP" altLang="en-US" dirty="0">
                <a:cs typeface="Calibri"/>
              </a:rPr>
              <a:t>　　　　③イラスト</a:t>
            </a:r>
            <a:r>
              <a:rPr lang="en-US" altLang="ja-JP" dirty="0">
                <a:cs typeface="Calibri"/>
              </a:rPr>
              <a:t>AC</a:t>
            </a:r>
            <a:r>
              <a:rPr lang="ja-JP" altLang="en-US" dirty="0">
                <a:cs typeface="Calibri"/>
              </a:rPr>
              <a:t>　</a:t>
            </a:r>
            <a:r>
              <a:rPr lang="en-US" altLang="ja-JP" dirty="0">
                <a:cs typeface="Calibri"/>
              </a:rPr>
              <a:t>https://www.ac-illust.com/</a:t>
            </a:r>
            <a:br>
              <a:rPr lang="en-US" altLang="ja-JP" dirty="0">
                <a:cs typeface="Calibri"/>
              </a:rPr>
            </a:br>
            <a:endParaRPr lang="en-US" altLang="ja-JP" dirty="0">
              <a:cs typeface="Calibri"/>
            </a:endParaRPr>
          </a:p>
          <a:p>
            <a:r>
              <a:rPr lang="en-US" altLang="ja-JP" dirty="0">
                <a:cs typeface="Calibri"/>
              </a:rPr>
              <a:t>【『</a:t>
            </a:r>
            <a:r>
              <a:rPr lang="ja-JP" altLang="en-US" dirty="0">
                <a:cs typeface="Calibri"/>
              </a:rPr>
              <a:t>いろどり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（ミャンマー語版）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制作：国際交流基金ヤンゴン日本文化センター</a:t>
            </a:r>
            <a:r>
              <a:rPr lang="en-US" altLang="ja-JP" dirty="0">
                <a:cs typeface="Calibri"/>
              </a:rPr>
              <a:t>https://yg.jpf.go.jp/</a:t>
            </a:r>
            <a:r>
              <a:rPr lang="en-US" altLang="ja-JP" dirty="0" err="1">
                <a:cs typeface="Calibri"/>
              </a:rPr>
              <a:t>irodori</a:t>
            </a:r>
            <a:r>
              <a:rPr lang="en-US" altLang="ja-JP" dirty="0">
                <a:cs typeface="Calibri"/>
              </a:rPr>
              <a:t>/】</a:t>
            </a:r>
            <a:r>
              <a:rPr lang="ja-JP" altLang="en-US" dirty="0">
                <a:cs typeface="Calibri"/>
              </a:rPr>
              <a:t>　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25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87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游ゴシック" panose="020B0400000000000000" pitchFamily="50" charset="-128"/>
              </a:rPr>
              <a:t>https://www.irasutoya.com/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96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26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069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游ゴシック" panose="020B0400000000000000" pitchFamily="50" charset="-128"/>
              </a:rPr>
              <a:t>https://www.irasutoya.com/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15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游ゴシック" panose="020B0400000000000000" pitchFamily="50" charset="-128"/>
              </a:rPr>
              <a:t>https://www.irasutoya.com/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40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游ゴシック" panose="020B0400000000000000" pitchFamily="50" charset="-128"/>
              </a:rPr>
              <a:t>https://www.irasutoya.com/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57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661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43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86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255C4-F3D7-3C89-A8AE-3E59CAA80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2B943E-D908-899A-F10C-C37869679D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07026D-6942-DA39-E29B-457AD44AF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5EB66F-B79D-E602-971E-351E8B0223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17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5DAEE-3549-E2A5-9BE2-E96C5C179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47F6F4-269D-E029-4FE2-ECE4F7E848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0E1B5B-F5F3-B3CE-D88B-74447F9B6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5840C-576F-FB35-E8C9-467A2C3EB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340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58206-4C64-9280-001D-EE0251475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0B076E-1522-AF42-251D-34F102C42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CCFB2C-955E-2632-1218-B11525D4D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CD21EF-B524-914E-1B98-40A57B4D7C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59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A204A-1AFD-826C-917D-812FFE2EC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C62D02-B187-1FCE-8A57-28B4F051E3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A78B44-8266-08D4-111E-00394924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AF034-A6A8-9CED-7A73-4C4C57706B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52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07B51-31F1-190F-6D26-50E2A1263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24BEDD-E96B-DCF4-E0E0-B9DA62D38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347154-4008-5E3B-A1D7-42C06F870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E610F3-F83D-4B93-F0DD-4A4A91EEB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63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A7447-9AA0-7489-E7FB-C45AFDC6B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86A52E-45A4-87B7-03A6-DBA43825DC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71AFD2-D4B5-B424-021F-3B42E7343A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AC08B-548A-B702-CCCB-E0ED9487B2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60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9D092-9D9E-6670-CDD2-6809BBE81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14FB2B-C58A-1208-8445-069BF81109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C905E7-CBB6-B917-4BA1-FECF5479B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6EA6B-51E5-BD2E-0FE0-2FA79F3EC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817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653A8-8B9A-342C-7579-D1220A037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312C61-FEBA-7E4A-EFB0-CA48A6C01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A8BA6D-BD67-1823-6BDB-19A9B0928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E268D-7C1A-8512-8F62-86D4435D44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783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tmp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5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6.png"/><Relationship Id="rId2" Type="http://schemas.openxmlformats.org/officeDocument/2006/relationships/audio" Target="../media/media1.mp3"/><Relationship Id="rId16" Type="http://schemas.openxmlformats.org/officeDocument/2006/relationships/image" Target="../media/image30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5.png"/><Relationship Id="rId5" Type="http://schemas.microsoft.com/office/2007/relationships/media" Target="../media/media3.mp3"/><Relationship Id="rId15" Type="http://schemas.openxmlformats.org/officeDocument/2006/relationships/image" Target="../media/image29.png"/><Relationship Id="rId10" Type="http://schemas.openxmlformats.org/officeDocument/2006/relationships/image" Target="../media/image24.tmp"/><Relationship Id="rId4" Type="http://schemas.openxmlformats.org/officeDocument/2006/relationships/audio" Target="../media/media2.mp3"/><Relationship Id="rId9" Type="http://schemas.openxmlformats.org/officeDocument/2006/relationships/image" Target="../media/image23.tmp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tmp"/><Relationship Id="rId13" Type="http://schemas.openxmlformats.org/officeDocument/2006/relationships/image" Target="../media/image35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33.png"/><Relationship Id="rId5" Type="http://schemas.microsoft.com/office/2007/relationships/media" Target="../media/media3.mp3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audio" Target="../media/media2.mp3"/><Relationship Id="rId9" Type="http://schemas.openxmlformats.org/officeDocument/2006/relationships/image" Target="../media/image25.png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tmp"/><Relationship Id="rId13" Type="http://schemas.openxmlformats.org/officeDocument/2006/relationships/image" Target="../media/image42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1.tmp"/><Relationship Id="rId5" Type="http://schemas.microsoft.com/office/2007/relationships/media" Target="../media/media3.mp3"/><Relationship Id="rId10" Type="http://schemas.openxmlformats.org/officeDocument/2006/relationships/image" Target="../media/image40.tmp"/><Relationship Id="rId4" Type="http://schemas.openxmlformats.org/officeDocument/2006/relationships/audio" Target="../media/media2.mp3"/><Relationship Id="rId9" Type="http://schemas.openxmlformats.org/officeDocument/2006/relationships/image" Target="../media/image39.tmp"/><Relationship Id="rId1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6.tmp"/><Relationship Id="rId5" Type="http://schemas.openxmlformats.org/officeDocument/2006/relationships/image" Target="../media/image45.tmp"/><Relationship Id="rId4" Type="http://schemas.openxmlformats.org/officeDocument/2006/relationships/image" Target="../media/image44.tmp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mp"/><Relationship Id="rId7" Type="http://schemas.openxmlformats.org/officeDocument/2006/relationships/image" Target="../media/image54.png"/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tm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tmp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4.tmp"/><Relationship Id="rId5" Type="http://schemas.microsoft.com/office/2007/relationships/media" Target="../media/media3.mp3"/><Relationship Id="rId10" Type="http://schemas.openxmlformats.org/officeDocument/2006/relationships/image" Target="../media/image25.png"/><Relationship Id="rId4" Type="http://schemas.openxmlformats.org/officeDocument/2006/relationships/audio" Target="../media/media2.mp3"/><Relationship Id="rId9" Type="http://schemas.openxmlformats.org/officeDocument/2006/relationships/image" Target="../media/image41.tm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tmp"/><Relationship Id="rId13" Type="http://schemas.openxmlformats.org/officeDocument/2006/relationships/image" Target="../media/image61.png"/><Relationship Id="rId3" Type="http://schemas.microsoft.com/office/2007/relationships/media" Target="../media/media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25.png"/><Relationship Id="rId5" Type="http://schemas.microsoft.com/office/2007/relationships/media" Target="../media/media7.mp3"/><Relationship Id="rId10" Type="http://schemas.openxmlformats.org/officeDocument/2006/relationships/image" Target="../media/image59.tmp"/><Relationship Id="rId4" Type="http://schemas.openxmlformats.org/officeDocument/2006/relationships/audio" Target="../media/media6.mp3"/><Relationship Id="rId9" Type="http://schemas.openxmlformats.org/officeDocument/2006/relationships/image" Target="../media/image58.tm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tmp"/><Relationship Id="rId13" Type="http://schemas.openxmlformats.org/officeDocument/2006/relationships/image" Target="../media/image60.png"/><Relationship Id="rId3" Type="http://schemas.microsoft.com/office/2007/relationships/media" Target="../media/media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59.tmp"/><Relationship Id="rId5" Type="http://schemas.microsoft.com/office/2007/relationships/media" Target="../media/media7.mp3"/><Relationship Id="rId10" Type="http://schemas.openxmlformats.org/officeDocument/2006/relationships/image" Target="../media/image62.tmp"/><Relationship Id="rId4" Type="http://schemas.openxmlformats.org/officeDocument/2006/relationships/audio" Target="../media/media6.mp3"/><Relationship Id="rId9" Type="http://schemas.openxmlformats.org/officeDocument/2006/relationships/image" Target="../media/image58.tmp"/><Relationship Id="rId1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tmp"/><Relationship Id="rId13" Type="http://schemas.openxmlformats.org/officeDocument/2006/relationships/image" Target="../media/image60.png"/><Relationship Id="rId3" Type="http://schemas.microsoft.com/office/2007/relationships/media" Target="../media/media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59.tmp"/><Relationship Id="rId5" Type="http://schemas.microsoft.com/office/2007/relationships/media" Target="../media/media7.mp3"/><Relationship Id="rId10" Type="http://schemas.openxmlformats.org/officeDocument/2006/relationships/image" Target="../media/image62.tmp"/><Relationship Id="rId4" Type="http://schemas.openxmlformats.org/officeDocument/2006/relationships/audio" Target="../media/media6.mp3"/><Relationship Id="rId9" Type="http://schemas.openxmlformats.org/officeDocument/2006/relationships/image" Target="../media/image58.tmp"/><Relationship Id="rId1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mp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24.tmp"/><Relationship Id="rId4" Type="http://schemas.openxmlformats.org/officeDocument/2006/relationships/image" Target="../media/image5.tm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6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57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2.tmp"/><Relationship Id="rId5" Type="http://schemas.openxmlformats.org/officeDocument/2006/relationships/image" Target="../media/image71.tmp"/><Relationship Id="rId10" Type="http://schemas.openxmlformats.org/officeDocument/2006/relationships/image" Target="../media/image75.png"/><Relationship Id="rId4" Type="http://schemas.openxmlformats.org/officeDocument/2006/relationships/image" Target="../media/image70.tmp"/><Relationship Id="rId9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7.png"/><Relationship Id="rId5" Type="http://schemas.openxmlformats.org/officeDocument/2006/relationships/image" Target="../media/image25.png"/><Relationship Id="rId4" Type="http://schemas.openxmlformats.org/officeDocument/2006/relationships/image" Target="../media/image76.tm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81.tmp"/><Relationship Id="rId5" Type="http://schemas.openxmlformats.org/officeDocument/2006/relationships/image" Target="../media/image80.tmp"/><Relationship Id="rId4" Type="http://schemas.openxmlformats.org/officeDocument/2006/relationships/image" Target="../media/image46.tmp"/><Relationship Id="rId9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tmp"/><Relationship Id="rId2" Type="http://schemas.openxmlformats.org/officeDocument/2006/relationships/image" Target="../media/image84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2.tmp"/><Relationship Id="rId5" Type="http://schemas.openxmlformats.org/officeDocument/2006/relationships/image" Target="../media/image25.png"/><Relationship Id="rId4" Type="http://schemas.openxmlformats.org/officeDocument/2006/relationships/image" Target="../media/image88.tm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tmp"/><Relationship Id="rId13" Type="http://schemas.openxmlformats.org/officeDocument/2006/relationships/image" Target="../media/image94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5.png"/><Relationship Id="rId17" Type="http://schemas.openxmlformats.org/officeDocument/2006/relationships/image" Target="../media/image98.png"/><Relationship Id="rId2" Type="http://schemas.openxmlformats.org/officeDocument/2006/relationships/audio" Target="../media/media10.mp3"/><Relationship Id="rId16" Type="http://schemas.openxmlformats.org/officeDocument/2006/relationships/image" Target="../media/image97.png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93.png"/><Relationship Id="rId5" Type="http://schemas.microsoft.com/office/2007/relationships/media" Target="../media/media12.mp3"/><Relationship Id="rId15" Type="http://schemas.openxmlformats.org/officeDocument/2006/relationships/image" Target="../media/image96.png"/><Relationship Id="rId10" Type="http://schemas.openxmlformats.org/officeDocument/2006/relationships/image" Target="../media/image92.png"/><Relationship Id="rId4" Type="http://schemas.openxmlformats.org/officeDocument/2006/relationships/audio" Target="../media/media11.mp3"/><Relationship Id="rId9" Type="http://schemas.openxmlformats.org/officeDocument/2006/relationships/image" Target="../media/image91.tmp"/><Relationship Id="rId14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tmp"/><Relationship Id="rId13" Type="http://schemas.openxmlformats.org/officeDocument/2006/relationships/image" Target="../media/image98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5.png"/><Relationship Id="rId17" Type="http://schemas.openxmlformats.org/officeDocument/2006/relationships/image" Target="../media/image101.png"/><Relationship Id="rId2" Type="http://schemas.openxmlformats.org/officeDocument/2006/relationships/audio" Target="../media/media10.mp3"/><Relationship Id="rId16" Type="http://schemas.openxmlformats.org/officeDocument/2006/relationships/image" Target="../media/image94.png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100.png"/><Relationship Id="rId5" Type="http://schemas.microsoft.com/office/2007/relationships/media" Target="../media/media12.mp3"/><Relationship Id="rId1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audio" Target="../media/media11.mp3"/><Relationship Id="rId9" Type="http://schemas.openxmlformats.org/officeDocument/2006/relationships/image" Target="../media/image91.tmp"/><Relationship Id="rId14" Type="http://schemas.openxmlformats.org/officeDocument/2006/relationships/image" Target="../media/image9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tmp"/><Relationship Id="rId13" Type="http://schemas.openxmlformats.org/officeDocument/2006/relationships/image" Target="../media/image101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5.png"/><Relationship Id="rId17" Type="http://schemas.openxmlformats.org/officeDocument/2006/relationships/image" Target="../media/image98.png"/><Relationship Id="rId2" Type="http://schemas.openxmlformats.org/officeDocument/2006/relationships/audio" Target="../media/media10.mp3"/><Relationship Id="rId16" Type="http://schemas.openxmlformats.org/officeDocument/2006/relationships/image" Target="../media/image96.png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100.png"/><Relationship Id="rId5" Type="http://schemas.microsoft.com/office/2007/relationships/media" Target="../media/media12.mp3"/><Relationship Id="rId1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audio" Target="../media/media11.mp3"/><Relationship Id="rId9" Type="http://schemas.openxmlformats.org/officeDocument/2006/relationships/image" Target="../media/image91.tmp"/><Relationship Id="rId14" Type="http://schemas.openxmlformats.org/officeDocument/2006/relationships/image" Target="../media/image9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mp"/><Relationship Id="rId2" Type="http://schemas.openxmlformats.org/officeDocument/2006/relationships/image" Target="../media/image102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tmp"/><Relationship Id="rId7" Type="http://schemas.openxmlformats.org/officeDocument/2006/relationships/image" Target="../media/image103.png"/><Relationship Id="rId2" Type="http://schemas.openxmlformats.org/officeDocument/2006/relationships/image" Target="../media/image10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tmp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2.tmp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11.tmp"/><Relationship Id="rId11" Type="http://schemas.openxmlformats.org/officeDocument/2006/relationships/image" Target="../media/image115.png"/><Relationship Id="rId5" Type="http://schemas.openxmlformats.org/officeDocument/2006/relationships/image" Target="../media/image110.tmp"/><Relationship Id="rId10" Type="http://schemas.openxmlformats.org/officeDocument/2006/relationships/image" Target="../media/image114.png"/><Relationship Id="rId4" Type="http://schemas.openxmlformats.org/officeDocument/2006/relationships/image" Target="../media/image109.tmp"/><Relationship Id="rId9" Type="http://schemas.openxmlformats.org/officeDocument/2006/relationships/image" Target="../media/image11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tm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12" Type="http://schemas.openxmlformats.org/officeDocument/2006/relationships/image" Target="../media/image11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16.tmp"/><Relationship Id="rId11" Type="http://schemas.openxmlformats.org/officeDocument/2006/relationships/image" Target="../media/image114.png"/><Relationship Id="rId5" Type="http://schemas.openxmlformats.org/officeDocument/2006/relationships/image" Target="../media/image109.tmp"/><Relationship Id="rId10" Type="http://schemas.openxmlformats.org/officeDocument/2006/relationships/image" Target="../media/image11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12.tm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tm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9.tmp"/><Relationship Id="rId12" Type="http://schemas.openxmlformats.org/officeDocument/2006/relationships/image" Target="../media/image114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12.tmp"/><Relationship Id="rId11" Type="http://schemas.openxmlformats.org/officeDocument/2006/relationships/image" Target="../media/image113.png"/><Relationship Id="rId5" Type="http://schemas.openxmlformats.org/officeDocument/2006/relationships/image" Target="../media/image111.tmp"/><Relationship Id="rId10" Type="http://schemas.openxmlformats.org/officeDocument/2006/relationships/image" Target="../media/image119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tm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1.tmp"/><Relationship Id="rId12" Type="http://schemas.openxmlformats.org/officeDocument/2006/relationships/image" Target="../media/image12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22.tmp"/><Relationship Id="rId11" Type="http://schemas.openxmlformats.org/officeDocument/2006/relationships/image" Target="../media/image124.png"/><Relationship Id="rId5" Type="http://schemas.openxmlformats.org/officeDocument/2006/relationships/image" Target="../media/image121.tmp"/><Relationship Id="rId10" Type="http://schemas.openxmlformats.org/officeDocument/2006/relationships/image" Target="../media/image123.png"/><Relationship Id="rId4" Type="http://schemas.openxmlformats.org/officeDocument/2006/relationships/image" Target="../media/image120.tmp"/><Relationship Id="rId9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26.tmp"/><Relationship Id="rId5" Type="http://schemas.openxmlformats.org/officeDocument/2006/relationships/image" Target="../media/image122.tmp"/><Relationship Id="rId10" Type="http://schemas.openxmlformats.org/officeDocument/2006/relationships/image" Target="../media/image125.png"/><Relationship Id="rId4" Type="http://schemas.openxmlformats.org/officeDocument/2006/relationships/image" Target="../media/image120.tmp"/><Relationship Id="rId9" Type="http://schemas.openxmlformats.org/officeDocument/2006/relationships/image" Target="../media/image12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0.png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129.png"/><Relationship Id="rId5" Type="http://schemas.openxmlformats.org/officeDocument/2006/relationships/image" Target="../media/image25.png"/><Relationship Id="rId4" Type="http://schemas.openxmlformats.org/officeDocument/2006/relationships/image" Target="../media/image128.tm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133.tmp"/><Relationship Id="rId5" Type="http://schemas.openxmlformats.org/officeDocument/2006/relationships/image" Target="../media/image132.tmp"/><Relationship Id="rId4" Type="http://schemas.openxmlformats.org/officeDocument/2006/relationships/image" Target="../media/image131.tmp"/><Relationship Id="rId9" Type="http://schemas.openxmlformats.org/officeDocument/2006/relationships/image" Target="../media/image13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7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5.png"/><Relationship Id="rId5" Type="http://schemas.openxmlformats.org/officeDocument/2006/relationships/image" Target="../media/image133.tmp"/><Relationship Id="rId4" Type="http://schemas.openxmlformats.org/officeDocument/2006/relationships/image" Target="../media/image136.tmp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7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5.png"/><Relationship Id="rId5" Type="http://schemas.openxmlformats.org/officeDocument/2006/relationships/image" Target="../media/image133.tmp"/><Relationship Id="rId4" Type="http://schemas.openxmlformats.org/officeDocument/2006/relationships/image" Target="../media/image136.tm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40.tmp"/><Relationship Id="rId5" Type="http://schemas.openxmlformats.org/officeDocument/2006/relationships/image" Target="../media/image139.tmp"/><Relationship Id="rId4" Type="http://schemas.openxmlformats.org/officeDocument/2006/relationships/image" Target="../media/image46.tmp"/><Relationship Id="rId9" Type="http://schemas.openxmlformats.org/officeDocument/2006/relationships/image" Target="../media/image1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tmp"/><Relationship Id="rId2" Type="http://schemas.openxmlformats.org/officeDocument/2006/relationships/image" Target="../media/image143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tmp"/><Relationship Id="rId2" Type="http://schemas.openxmlformats.org/officeDocument/2006/relationships/image" Target="../media/image147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52.png"/><Relationship Id="rId5" Type="http://schemas.openxmlformats.org/officeDocument/2006/relationships/image" Target="../media/image25.png"/><Relationship Id="rId4" Type="http://schemas.openxmlformats.org/officeDocument/2006/relationships/image" Target="../media/image1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6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55.png"/><Relationship Id="rId5" Type="http://schemas.openxmlformats.org/officeDocument/2006/relationships/image" Target="../media/image25.png"/><Relationship Id="rId4" Type="http://schemas.openxmlformats.org/officeDocument/2006/relationships/image" Target="../media/image15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59.tmp"/><Relationship Id="rId5" Type="http://schemas.openxmlformats.org/officeDocument/2006/relationships/image" Target="../media/image158.tmp"/><Relationship Id="rId10" Type="http://schemas.openxmlformats.org/officeDocument/2006/relationships/image" Target="../media/image162.png"/><Relationship Id="rId4" Type="http://schemas.openxmlformats.org/officeDocument/2006/relationships/image" Target="../media/image157.tmp"/><Relationship Id="rId9" Type="http://schemas.openxmlformats.org/officeDocument/2006/relationships/image" Target="../media/image16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tmp"/><Relationship Id="rId13" Type="http://schemas.openxmlformats.org/officeDocument/2006/relationships/image" Target="../media/image165.png"/><Relationship Id="rId3" Type="http://schemas.microsoft.com/office/2007/relationships/media" Target="../media/media20.mp3"/><Relationship Id="rId7" Type="http://schemas.openxmlformats.org/officeDocument/2006/relationships/image" Target="../media/image157.tmp"/><Relationship Id="rId12" Type="http://schemas.openxmlformats.org/officeDocument/2006/relationships/image" Target="../media/image160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63.tmp"/><Relationship Id="rId11" Type="http://schemas.openxmlformats.org/officeDocument/2006/relationships/image" Target="../media/image161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67.png"/><Relationship Id="rId10" Type="http://schemas.openxmlformats.org/officeDocument/2006/relationships/image" Target="../media/image25.png"/><Relationship Id="rId4" Type="http://schemas.openxmlformats.org/officeDocument/2006/relationships/audio" Target="../media/media20.mp3"/><Relationship Id="rId9" Type="http://schemas.openxmlformats.org/officeDocument/2006/relationships/image" Target="../media/image164.tmp"/><Relationship Id="rId14" Type="http://schemas.openxmlformats.org/officeDocument/2006/relationships/image" Target="../media/image16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68.tmp"/><Relationship Id="rId5" Type="http://schemas.openxmlformats.org/officeDocument/2006/relationships/image" Target="../media/image157.tmp"/><Relationship Id="rId10" Type="http://schemas.openxmlformats.org/officeDocument/2006/relationships/image" Target="../media/image162.png"/><Relationship Id="rId4" Type="http://schemas.openxmlformats.org/officeDocument/2006/relationships/image" Target="../media/image159.tmp"/><Relationship Id="rId9" Type="http://schemas.openxmlformats.org/officeDocument/2006/relationships/image" Target="../media/image16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68.tmp"/><Relationship Id="rId5" Type="http://schemas.openxmlformats.org/officeDocument/2006/relationships/image" Target="../media/image157.tmp"/><Relationship Id="rId10" Type="http://schemas.openxmlformats.org/officeDocument/2006/relationships/image" Target="../media/image162.png"/><Relationship Id="rId4" Type="http://schemas.openxmlformats.org/officeDocument/2006/relationships/image" Target="../media/image159.tmp"/><Relationship Id="rId9" Type="http://schemas.openxmlformats.org/officeDocument/2006/relationships/image" Target="../media/image16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tmp"/><Relationship Id="rId13" Type="http://schemas.openxmlformats.org/officeDocument/2006/relationships/image" Target="../media/image165.png"/><Relationship Id="rId3" Type="http://schemas.microsoft.com/office/2007/relationships/media" Target="../media/media20.mp3"/><Relationship Id="rId7" Type="http://schemas.openxmlformats.org/officeDocument/2006/relationships/image" Target="../media/image157.tmp"/><Relationship Id="rId12" Type="http://schemas.openxmlformats.org/officeDocument/2006/relationships/image" Target="../media/image160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63.tmp"/><Relationship Id="rId11" Type="http://schemas.openxmlformats.org/officeDocument/2006/relationships/image" Target="../media/image169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71.png"/><Relationship Id="rId10" Type="http://schemas.openxmlformats.org/officeDocument/2006/relationships/image" Target="../media/image25.png"/><Relationship Id="rId4" Type="http://schemas.openxmlformats.org/officeDocument/2006/relationships/audio" Target="../media/media20.mp3"/><Relationship Id="rId9" Type="http://schemas.openxmlformats.org/officeDocument/2006/relationships/image" Target="../media/image164.tmp"/><Relationship Id="rId14" Type="http://schemas.openxmlformats.org/officeDocument/2006/relationships/image" Target="../media/image17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tmp"/><Relationship Id="rId13" Type="http://schemas.openxmlformats.org/officeDocument/2006/relationships/image" Target="../media/image165.png"/><Relationship Id="rId3" Type="http://schemas.microsoft.com/office/2007/relationships/media" Target="../media/media20.mp3"/><Relationship Id="rId7" Type="http://schemas.openxmlformats.org/officeDocument/2006/relationships/image" Target="../media/image157.tmp"/><Relationship Id="rId12" Type="http://schemas.openxmlformats.org/officeDocument/2006/relationships/image" Target="../media/image169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63.tmp"/><Relationship Id="rId11" Type="http://schemas.openxmlformats.org/officeDocument/2006/relationships/image" Target="../media/image160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71.png"/><Relationship Id="rId10" Type="http://schemas.openxmlformats.org/officeDocument/2006/relationships/image" Target="../media/image25.png"/><Relationship Id="rId4" Type="http://schemas.openxmlformats.org/officeDocument/2006/relationships/audio" Target="../media/media20.mp3"/><Relationship Id="rId9" Type="http://schemas.openxmlformats.org/officeDocument/2006/relationships/image" Target="../media/image164.tmp"/><Relationship Id="rId14" Type="http://schemas.openxmlformats.org/officeDocument/2006/relationships/image" Target="../media/image17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5" Type="http://schemas.openxmlformats.org/officeDocument/2006/relationships/image" Target="../media/image152.png"/><Relationship Id="rId4" Type="http://schemas.openxmlformats.org/officeDocument/2006/relationships/image" Target="../media/image17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tmp"/><Relationship Id="rId7" Type="http://schemas.openxmlformats.org/officeDocument/2006/relationships/image" Target="../media/image1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59.tmp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72.tmp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63.tmp"/><Relationship Id="rId9" Type="http://schemas.openxmlformats.org/officeDocument/2006/relationships/image" Target="../media/image17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tmp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177.tmp"/><Relationship Id="rId7" Type="http://schemas.openxmlformats.org/officeDocument/2006/relationships/image" Target="../media/image18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png"/><Relationship Id="rId5" Type="http://schemas.openxmlformats.org/officeDocument/2006/relationships/image" Target="../media/image179.tmp"/><Relationship Id="rId4" Type="http://schemas.openxmlformats.org/officeDocument/2006/relationships/image" Target="../media/image178.tmp"/><Relationship Id="rId9" Type="http://schemas.openxmlformats.org/officeDocument/2006/relationships/image" Target="../media/image18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tmp"/><Relationship Id="rId2" Type="http://schemas.openxmlformats.org/officeDocument/2006/relationships/image" Target="../media/image17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tmp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tmp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3.png"/><Relationship Id="rId4" Type="http://schemas.openxmlformats.org/officeDocument/2006/relationships/image" Target="../media/image20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C6A2EF5-6B73-4A5D-940D-29B8F19D27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"/>
          <a:stretch/>
        </p:blipFill>
        <p:spPr>
          <a:xfrm>
            <a:off x="56843" y="15240"/>
            <a:ext cx="12078315" cy="426184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7F9926-FF7A-5914-AD24-DE7CCE035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758" y="3656292"/>
            <a:ext cx="514350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C2D66E0-136A-49A7-85E4-FBC5699F56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" r="212"/>
          <a:stretch/>
        </p:blipFill>
        <p:spPr>
          <a:xfrm>
            <a:off x="0" y="0"/>
            <a:ext cx="12192000" cy="251875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2C87106A-5308-497C-B12B-CD4C135A38FE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9BF90B-E611-7028-C9F9-B13607FC8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172" y="1990933"/>
            <a:ext cx="10232204" cy="42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6064E54-FEDF-444C-A2D8-68BB1F76368B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69FAC0B-9F6C-4EB6-9ABC-60FD3E370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199" y="1497194"/>
            <a:ext cx="7645793" cy="529617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F4C8A38-952C-4D4C-B3C0-4D5D46ED8EE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9" y="0"/>
            <a:ext cx="4810117" cy="172887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A8FDB41-5F32-44BF-9EF0-A0D62E747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622" y="650160"/>
            <a:ext cx="6223954" cy="76070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3FC88D5-14A7-49D9-9D6D-DE71790B0B14}"/>
              </a:ext>
            </a:extLst>
          </p:cNvPr>
          <p:cNvSpPr txBox="1"/>
          <p:nvPr/>
        </p:nvSpPr>
        <p:spPr>
          <a:xfrm>
            <a:off x="263472" y="3246894"/>
            <a:ext cx="40993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たべもの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ハンバーガー、フライドポテト、デザート</a:t>
            </a:r>
            <a:b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b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のみもの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コーヒー、ウーロンちゃ、ジュース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…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577C62-9AFE-47E3-B807-9DF822CCF5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203" y="1079479"/>
            <a:ext cx="5743575" cy="323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109713-EF1D-60A8-68F3-961621E5BD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642" y="1413377"/>
            <a:ext cx="3876675" cy="342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5E7437-303E-80D9-9210-1324854058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424" y="469185"/>
            <a:ext cx="187642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3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4580296-9CA6-485B-9038-E1673938DACE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C1F822A-0622-4120-9854-0EC4F53E7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29" y="667008"/>
            <a:ext cx="10886542" cy="378662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50801C-DDF2-1A3F-C31F-D5BE658C1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7" y="579071"/>
            <a:ext cx="11820525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92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C1E4A40-CA69-4212-B63B-DC2554A70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01" y="501265"/>
            <a:ext cx="9601796" cy="103963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8445E95-CE77-4A63-937C-9466EECC3E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199" y="1497194"/>
            <a:ext cx="7645793" cy="529617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9DB00761-5E96-40A1-923F-23B288CF6178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1C27FB-EC79-4C37-A7FC-F66EB7012856}"/>
              </a:ext>
            </a:extLst>
          </p:cNvPr>
          <p:cNvSpPr txBox="1"/>
          <p:nvPr/>
        </p:nvSpPr>
        <p:spPr>
          <a:xfrm>
            <a:off x="251871" y="2751646"/>
            <a:ext cx="41558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ハンバーガーのしゅるい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ダブル、てりやき、チキン、チーズ、フィッシュ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…</a:t>
            </a:r>
            <a:b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b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セットメニューのなかみ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ハンバーガー、ドリンク、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フライドポテト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D501D3-9A3D-1531-2EC3-5C06A6D03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904" y="1106041"/>
            <a:ext cx="696277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7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ABB7B7F-9DC7-4154-B7F6-786369008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199" y="1497194"/>
            <a:ext cx="7645793" cy="5296172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620C21E2-F0B7-4E4A-9D74-141A254A4869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FB87382-C470-4710-8F6C-430563F99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56" y="579071"/>
            <a:ext cx="3279487" cy="8790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985030-0AFB-C18D-E369-944971332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457" y="1181884"/>
            <a:ext cx="222885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91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6C6FB9-B599-754E-B11C-CE308DF86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348" y="1116066"/>
            <a:ext cx="8913414" cy="57121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E1BD3B-CBD5-3997-E398-680169FFC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673" y="9939"/>
            <a:ext cx="9355152" cy="10237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E5371B-BB17-9A3E-D03A-2E78EFEBC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741" y="1731555"/>
            <a:ext cx="8913414" cy="82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09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261B731-3F13-470F-8D01-AF9091E9C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65191" cy="288798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3EE8F254-76C3-47A2-AA21-D0DC508A1ECC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86A2F9-06FD-948F-E6C5-EBA7F76F0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579" y="2297670"/>
            <a:ext cx="5539993" cy="50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1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E88FB27-8659-450F-B58C-6A70569E9C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014" y="3246941"/>
            <a:ext cx="7364347" cy="3416791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AF2F913-94E0-4F58-B09B-19EC6894E49E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C8B6889-1AD3-4331-AAB6-BA05F99EAE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41400" cy="228211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8E4B051-C0CC-416F-8F1C-25BF37FED5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405" y="110229"/>
            <a:ext cx="4081528" cy="2078288"/>
          </a:xfrm>
          <a:prstGeom prst="rect">
            <a:avLst/>
          </a:prstGeom>
        </p:spPr>
      </p:pic>
      <p:pic>
        <p:nvPicPr>
          <p:cNvPr id="3" name="X_[06-01]_kiku1">
            <a:hlinkClick r:id="" action="ppaction://media"/>
            <a:extLst>
              <a:ext uri="{FF2B5EF4-FFF2-40B4-BE49-F238E27FC236}">
                <a16:creationId xmlns:a16="http://schemas.microsoft.com/office/drawing/2014/main" id="{6F42552E-76FF-4719-A249-2A53EF995A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53962" y="3358069"/>
            <a:ext cx="406400" cy="406400"/>
          </a:xfrm>
          <a:prstGeom prst="rect">
            <a:avLst/>
          </a:prstGeom>
        </p:spPr>
      </p:pic>
      <p:pic>
        <p:nvPicPr>
          <p:cNvPr id="5" name="X_[06-02]_kiku2">
            <a:hlinkClick r:id="" action="ppaction://media"/>
            <a:extLst>
              <a:ext uri="{FF2B5EF4-FFF2-40B4-BE49-F238E27FC236}">
                <a16:creationId xmlns:a16="http://schemas.microsoft.com/office/drawing/2014/main" id="{9FA29446-42C5-47BF-9455-6804DA07858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57655" y="3358069"/>
            <a:ext cx="406400" cy="406400"/>
          </a:xfrm>
          <a:prstGeom prst="rect">
            <a:avLst/>
          </a:prstGeom>
        </p:spPr>
      </p:pic>
      <p:pic>
        <p:nvPicPr>
          <p:cNvPr id="7" name="X_[06-03]_kiku3">
            <a:hlinkClick r:id="" action="ppaction://media"/>
            <a:extLst>
              <a:ext uri="{FF2B5EF4-FFF2-40B4-BE49-F238E27FC236}">
                <a16:creationId xmlns:a16="http://schemas.microsoft.com/office/drawing/2014/main" id="{68F44BEC-7CFB-44D3-8678-522AD4CC4BF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61348" y="3377861"/>
            <a:ext cx="406400" cy="406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25234D0-386C-4B6A-9304-5508DBA9BAB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533"/>
          <a:stretch/>
        </p:blipFill>
        <p:spPr>
          <a:xfrm>
            <a:off x="0" y="2272555"/>
            <a:ext cx="7435660" cy="99587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672DB25-69AF-4FCD-A74A-E68C3A02E3D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04" y="814782"/>
            <a:ext cx="4656825" cy="3225741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7CFA305-D915-4078-8767-9B4F94F7237D}"/>
              </a:ext>
            </a:extLst>
          </p:cNvPr>
          <p:cNvSpPr txBox="1"/>
          <p:nvPr/>
        </p:nvSpPr>
        <p:spPr>
          <a:xfrm>
            <a:off x="159016" y="4509060"/>
            <a:ext cx="2316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ホットコーヒー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S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B5560C0-8EF2-4D0F-B8EE-B0BDF7C889DA}"/>
              </a:ext>
            </a:extLst>
          </p:cNvPr>
          <p:cNvSpPr txBox="1"/>
          <p:nvPr/>
        </p:nvSpPr>
        <p:spPr>
          <a:xfrm>
            <a:off x="2663007" y="4425132"/>
            <a:ext cx="246888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  <a:latin typeface="ＭＳ ゴシック"/>
                <a:ea typeface="ＭＳ ゴシック"/>
              </a:rPr>
              <a:t>チーズバーガー</a:t>
            </a:r>
            <a:endParaRPr lang="en-US" altLang="ja-JP" sz="2000" b="1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r>
              <a:rPr kumimoji="1" lang="ja-JP" altLang="en-US" sz="2000" b="1" dirty="0">
                <a:solidFill>
                  <a:srgbClr val="FF0000"/>
                </a:solidFill>
                <a:latin typeface="ＭＳ ゴシック"/>
                <a:ea typeface="ＭＳ ゴシック"/>
              </a:rPr>
              <a:t>てりやきバーガー</a:t>
            </a:r>
            <a:endParaRPr lang="en-US" altLang="ja-JP" sz="2000" b="1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r>
              <a:rPr kumimoji="1" lang="ja-JP" altLang="en-US" sz="2000" b="1" dirty="0">
                <a:solidFill>
                  <a:srgbClr val="FF0000"/>
                </a:solidFill>
                <a:latin typeface="ＭＳ ゴシック"/>
                <a:ea typeface="ＭＳ ゴシック"/>
              </a:rPr>
              <a:t>フィッシュバーガー</a:t>
            </a:r>
            <a:endParaRPr lang="ja-JP" altLang="en-US" sz="2400" b="1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1CD8CBD-AF68-4DE4-972E-C99D68CE833A}"/>
              </a:ext>
            </a:extLst>
          </p:cNvPr>
          <p:cNvSpPr txBox="1"/>
          <p:nvPr/>
        </p:nvSpPr>
        <p:spPr>
          <a:xfrm>
            <a:off x="5273405" y="4464595"/>
            <a:ext cx="2033445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2000" b="1">
                <a:solidFill>
                  <a:srgbClr val="FF0000"/>
                </a:solidFill>
                <a:latin typeface="ＭＳ ゴシック"/>
                <a:ea typeface="ＭＳ ゴシック"/>
              </a:rPr>
              <a:t>チーズバーガーのセット</a:t>
            </a:r>
            <a:endParaRPr lang="en-US" altLang="ja-JP" sz="2000" b="1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r>
              <a:rPr kumimoji="1" lang="ja-JP" altLang="en-US" sz="2000" b="1" dirty="0">
                <a:solidFill>
                  <a:srgbClr val="FF0000"/>
                </a:solidFill>
                <a:latin typeface="ＭＳ ゴシック"/>
                <a:ea typeface="ＭＳ ゴシック"/>
              </a:rPr>
              <a:t>ウーロンちゃ</a:t>
            </a:r>
            <a:endParaRPr lang="ja-JP" altLang="en-US" sz="2400" b="1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2D4401-A8D1-8B4E-1A75-DA5888EA7E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5080" y="579071"/>
            <a:ext cx="2952750" cy="323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18DC58-C8A2-B099-75A3-C7E1F5551C1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0691" y="1913567"/>
            <a:ext cx="4081528" cy="2921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93A4CD2-DE28-2F97-8AFF-0DED6F449B2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4306" y="3011381"/>
            <a:ext cx="6467047" cy="22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41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30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45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76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FBCF928-3304-4D53-B5CA-81171BBA8A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68" y="0"/>
            <a:ext cx="11740222" cy="528267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AB51C12-BD86-4177-8D47-6B5AA05955A0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0L6-3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98829CA-EFE3-4C6A-B809-4EB543708322}"/>
              </a:ext>
            </a:extLst>
          </p:cNvPr>
          <p:cNvSpPr txBox="1"/>
          <p:nvPr/>
        </p:nvSpPr>
        <p:spPr>
          <a:xfrm>
            <a:off x="2971800" y="4457700"/>
            <a:ext cx="118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ＩＮ　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67231F5-858A-4548-A5BE-D312900F921B}"/>
              </a:ext>
            </a:extLst>
          </p:cNvPr>
          <p:cNvSpPr txBox="1"/>
          <p:nvPr/>
        </p:nvSpPr>
        <p:spPr>
          <a:xfrm>
            <a:off x="8854440" y="4457699"/>
            <a:ext cx="118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ＩＮ　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A9885BA-1FEC-4740-B16B-86027E12181C}"/>
              </a:ext>
            </a:extLst>
          </p:cNvPr>
          <p:cNvSpPr txBox="1"/>
          <p:nvPr/>
        </p:nvSpPr>
        <p:spPr>
          <a:xfrm>
            <a:off x="5742770" y="4457699"/>
            <a:ext cx="1526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ＯＵＴ　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7" name="X_[06-01]_kiku1">
            <a:hlinkClick r:id="" action="ppaction://media"/>
            <a:extLst>
              <a:ext uri="{FF2B5EF4-FFF2-40B4-BE49-F238E27FC236}">
                <a16:creationId xmlns:a16="http://schemas.microsoft.com/office/drawing/2014/main" id="{50087925-8A54-4B0F-BF22-45CB5B75EE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26740" y="3489960"/>
            <a:ext cx="406400" cy="406400"/>
          </a:xfrm>
          <a:prstGeom prst="rect">
            <a:avLst/>
          </a:prstGeom>
        </p:spPr>
      </p:pic>
      <p:pic>
        <p:nvPicPr>
          <p:cNvPr id="8" name="X_[06-02]_kiku2">
            <a:hlinkClick r:id="" action="ppaction://media"/>
            <a:extLst>
              <a:ext uri="{FF2B5EF4-FFF2-40B4-BE49-F238E27FC236}">
                <a16:creationId xmlns:a16="http://schemas.microsoft.com/office/drawing/2014/main" id="{80227ECF-2F03-4290-99BD-9A710810BAD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79604" y="3502660"/>
            <a:ext cx="406400" cy="406400"/>
          </a:xfrm>
          <a:prstGeom prst="rect">
            <a:avLst/>
          </a:prstGeom>
        </p:spPr>
      </p:pic>
      <p:pic>
        <p:nvPicPr>
          <p:cNvPr id="9" name="X_[06-03]_kiku3">
            <a:hlinkClick r:id="" action="ppaction://media"/>
            <a:extLst>
              <a:ext uri="{FF2B5EF4-FFF2-40B4-BE49-F238E27FC236}">
                <a16:creationId xmlns:a16="http://schemas.microsoft.com/office/drawing/2014/main" id="{0A322D00-986D-46CB-874B-17FA22FF942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035010" y="3502660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13A05D-5386-DC0B-7033-C7526377A7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0917" y="2856169"/>
            <a:ext cx="2333880" cy="3111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C138E0-9A9A-901D-76FA-0FECEB3EEB9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V="1">
            <a:off x="5076772" y="2773413"/>
            <a:ext cx="390525" cy="1655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CAA975-76C7-9B1D-A241-06B1E3075E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3046" y="1718391"/>
            <a:ext cx="3105867" cy="3202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FB45C7-750D-6CE1-CA81-1346D6B8094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19708" b="-3276"/>
          <a:stretch/>
        </p:blipFill>
        <p:spPr>
          <a:xfrm>
            <a:off x="3738913" y="1686716"/>
            <a:ext cx="7686063" cy="3836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3A4DF3-ECD2-7470-329C-CBEA103C3B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81208" y="2056292"/>
            <a:ext cx="1866900" cy="3524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91BC6A-D1B2-E083-736B-10754349461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01413" y="1620041"/>
            <a:ext cx="561975" cy="1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2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30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45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76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1A9A835B-AE4A-41ED-AD68-20F7745409D7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884C526-C78C-429E-9A98-DC00744FCA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29452" cy="93743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9320041-EACD-4D4E-ABBD-AA2356DEA2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597" y="2230202"/>
            <a:ext cx="8962804" cy="158987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67EEF8B-5663-4D15-AD21-B947311276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10" y="4269013"/>
            <a:ext cx="9534177" cy="212997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C5E8516-708A-419A-906A-FC1875EAB8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09" y="984395"/>
            <a:ext cx="9743179" cy="576291"/>
          </a:xfrm>
          <a:prstGeom prst="rect">
            <a:avLst/>
          </a:prstGeom>
        </p:spPr>
      </p:pic>
      <p:pic>
        <p:nvPicPr>
          <p:cNvPr id="7" name="X_[06-01]_kiku1">
            <a:hlinkClick r:id="" action="ppaction://media"/>
            <a:extLst>
              <a:ext uri="{FF2B5EF4-FFF2-40B4-BE49-F238E27FC236}">
                <a16:creationId xmlns:a16="http://schemas.microsoft.com/office/drawing/2014/main" id="{94592C13-C0D3-4548-9DD4-9915012046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517140" y="1485900"/>
            <a:ext cx="406400" cy="406400"/>
          </a:xfrm>
          <a:prstGeom prst="rect">
            <a:avLst/>
          </a:prstGeom>
        </p:spPr>
      </p:pic>
      <p:pic>
        <p:nvPicPr>
          <p:cNvPr id="10" name="X_[06-02]_kiku2">
            <a:hlinkClick r:id="" action="ppaction://media"/>
            <a:extLst>
              <a:ext uri="{FF2B5EF4-FFF2-40B4-BE49-F238E27FC236}">
                <a16:creationId xmlns:a16="http://schemas.microsoft.com/office/drawing/2014/main" id="{52B01062-705B-4B42-8CEE-8AC3D80AC0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59564" y="1485900"/>
            <a:ext cx="406400" cy="406400"/>
          </a:xfrm>
          <a:prstGeom prst="rect">
            <a:avLst/>
          </a:prstGeom>
        </p:spPr>
      </p:pic>
      <p:pic>
        <p:nvPicPr>
          <p:cNvPr id="11" name="X_[06-03]_kiku3">
            <a:hlinkClick r:id="" action="ppaction://media"/>
            <a:extLst>
              <a:ext uri="{FF2B5EF4-FFF2-40B4-BE49-F238E27FC236}">
                <a16:creationId xmlns:a16="http://schemas.microsoft.com/office/drawing/2014/main" id="{860D7ADC-2596-43C4-A05F-77DA1673D3C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28330" y="1485900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3CE138-216B-DCF2-33A8-DC9585C8F2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387" y="535460"/>
            <a:ext cx="4905375" cy="3238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A38448-B741-3658-18EE-58F006BF39E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314" y="2048979"/>
            <a:ext cx="12061371" cy="444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5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5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6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20860C92-DF66-4D52-8CE9-E6BD55650F4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426" y="548425"/>
            <a:ext cx="7468746" cy="463338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ED21EA2-039C-484F-8B57-B93A2110E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585" y="5404102"/>
            <a:ext cx="8934910" cy="1292355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216A865A-05BC-4FDC-824F-0888080B32F4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0L6-4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0810EEA-2B00-4EC8-AC67-B1974752DA9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8" y="-5704"/>
            <a:ext cx="3050507" cy="152909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BB949F-ECF4-48C5-A16F-D5A8FF8B7F61}"/>
              </a:ext>
            </a:extLst>
          </p:cNvPr>
          <p:cNvSpPr txBox="1"/>
          <p:nvPr/>
        </p:nvSpPr>
        <p:spPr>
          <a:xfrm>
            <a:off x="6294120" y="1927860"/>
            <a:ext cx="2804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おねがいします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E35CE53-E6E7-41F8-9C1A-B2D4A4E51D53}"/>
              </a:ext>
            </a:extLst>
          </p:cNvPr>
          <p:cNvSpPr txBox="1"/>
          <p:nvPr/>
        </p:nvSpPr>
        <p:spPr>
          <a:xfrm>
            <a:off x="5646420" y="2603509"/>
            <a:ext cx="2804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おねがいします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D72B1F-1BAB-4702-8A7C-100A3A36E4CF}"/>
              </a:ext>
            </a:extLst>
          </p:cNvPr>
          <p:cNvSpPr txBox="1"/>
          <p:nvPr/>
        </p:nvSpPr>
        <p:spPr>
          <a:xfrm>
            <a:off x="6604035" y="3868276"/>
            <a:ext cx="178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ください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064EABB-2837-4502-8EEF-8DC16F7F1E60}"/>
              </a:ext>
            </a:extLst>
          </p:cNvPr>
          <p:cNvSpPr txBox="1"/>
          <p:nvPr/>
        </p:nvSpPr>
        <p:spPr>
          <a:xfrm>
            <a:off x="4920015" y="4525045"/>
            <a:ext cx="178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ください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X_[06-04]_katachi">
            <a:hlinkClick r:id="" action="ppaction://media"/>
            <a:extLst>
              <a:ext uri="{FF2B5EF4-FFF2-40B4-BE49-F238E27FC236}">
                <a16:creationId xmlns:a16="http://schemas.microsoft.com/office/drawing/2014/main" id="{4029E898-878F-4696-B7F7-49CF515318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12972" y="758844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AE3CEF-C53C-75DB-9C10-FAF82D4B0A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3441" y="1147659"/>
            <a:ext cx="5629275" cy="352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AA79C6-B800-E192-5146-6BFB9435F6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2873" y="6079253"/>
            <a:ext cx="5043423" cy="40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4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65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7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E9754EA-65C7-4706-B216-03C054BDA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887" cy="141383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BD0C840-C57A-43BD-8258-FACAFF37E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02" y="1413837"/>
            <a:ext cx="6982434" cy="502995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FEB8227-F02D-4B30-9810-4622F34649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438" y="1117948"/>
            <a:ext cx="4530425" cy="53841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5D9410-C7CD-4433-BE52-2148534FE1C8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E3DE35-51E2-20ED-E599-0AA8860D1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078" y="2998602"/>
            <a:ext cx="3764730" cy="18604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1EAA65-EC1F-7FA3-1249-0CCD6A6E7A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097" y="5124844"/>
            <a:ext cx="7007377" cy="13189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CF5EC5-005D-C32B-5D00-D0D5B3B6246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407"/>
          <a:stretch/>
        </p:blipFill>
        <p:spPr>
          <a:xfrm>
            <a:off x="7294474" y="1120391"/>
            <a:ext cx="4931811" cy="532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89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18074299-A483-4D60-8AE1-D7DAD764EAE8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79328CB-836E-46A3-A0E3-0D62E6600C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30" y="555502"/>
            <a:ext cx="9204538" cy="10987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F1AB2EA-9A28-40D8-9B19-514F0F378A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09" y="2142635"/>
            <a:ext cx="9743179" cy="576291"/>
          </a:xfrm>
          <a:prstGeom prst="rect">
            <a:avLst/>
          </a:prstGeom>
        </p:spPr>
      </p:pic>
      <p:pic>
        <p:nvPicPr>
          <p:cNvPr id="5" name="X_[06-01]_kiku1">
            <a:hlinkClick r:id="" action="ppaction://media"/>
            <a:extLst>
              <a:ext uri="{FF2B5EF4-FFF2-40B4-BE49-F238E27FC236}">
                <a16:creationId xmlns:a16="http://schemas.microsoft.com/office/drawing/2014/main" id="{9C53F635-5A59-4988-AB4F-A4C76C9A31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540000" y="2621280"/>
            <a:ext cx="406400" cy="406400"/>
          </a:xfrm>
          <a:prstGeom prst="rect">
            <a:avLst/>
          </a:prstGeom>
        </p:spPr>
      </p:pic>
      <p:pic>
        <p:nvPicPr>
          <p:cNvPr id="7" name="X_[06-02]_kiku2">
            <a:hlinkClick r:id="" action="ppaction://media"/>
            <a:extLst>
              <a:ext uri="{FF2B5EF4-FFF2-40B4-BE49-F238E27FC236}">
                <a16:creationId xmlns:a16="http://schemas.microsoft.com/office/drawing/2014/main" id="{F73ECE96-8458-4C96-BB1F-D6E62781E3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44324" y="2621280"/>
            <a:ext cx="406400" cy="406400"/>
          </a:xfrm>
          <a:prstGeom prst="rect">
            <a:avLst/>
          </a:prstGeom>
        </p:spPr>
      </p:pic>
      <p:pic>
        <p:nvPicPr>
          <p:cNvPr id="8" name="X_[06-03]_kiku3">
            <a:hlinkClick r:id="" action="ppaction://media"/>
            <a:extLst>
              <a:ext uri="{FF2B5EF4-FFF2-40B4-BE49-F238E27FC236}">
                <a16:creationId xmlns:a16="http://schemas.microsoft.com/office/drawing/2014/main" id="{A4B7984D-5C5E-410A-90A3-1B900CBCF85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59038" y="2621280"/>
            <a:ext cx="406400" cy="406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3421B7E-0CDE-4D86-85DE-02AC2917BA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674" y="3819627"/>
            <a:ext cx="4938649" cy="25147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8A7EA8-3F80-C87F-4C80-3D3188CD63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07758" y="1184000"/>
            <a:ext cx="56864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9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5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D8A4EF9-1277-450F-9F85-F330839BFBF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130" y="0"/>
            <a:ext cx="7204363" cy="6858000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D0836D9-41AE-4237-9FE9-EA5E275DE749}"/>
              </a:ext>
            </a:extLst>
          </p:cNvPr>
          <p:cNvGrpSpPr/>
          <p:nvPr/>
        </p:nvGrpSpPr>
        <p:grpSpPr>
          <a:xfrm>
            <a:off x="0" y="0"/>
            <a:ext cx="4572687" cy="2575645"/>
            <a:chOff x="0" y="0"/>
            <a:chExt cx="4572687" cy="257564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22CE787-1577-4613-BEE2-6868D45BB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572687" cy="946657"/>
            </a:xfrm>
            <a:prstGeom prst="rect">
              <a:avLst/>
            </a:prstGeom>
          </p:spPr>
        </p:pic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51FCDCE8-21F8-4939-B340-E37861AED611}"/>
                </a:ext>
              </a:extLst>
            </p:cNvPr>
            <p:cNvGrpSpPr/>
            <p:nvPr/>
          </p:nvGrpSpPr>
          <p:grpSpPr>
            <a:xfrm>
              <a:off x="1" y="946657"/>
              <a:ext cx="3952938" cy="1628988"/>
              <a:chOff x="1" y="946657"/>
              <a:chExt cx="3952938" cy="1628988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23F8363A-2C77-48F6-BE1C-A20E91CC24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4107"/>
              <a:stretch/>
            </p:blipFill>
            <p:spPr>
              <a:xfrm>
                <a:off x="1" y="946657"/>
                <a:ext cx="2842260" cy="814494"/>
              </a:xfrm>
              <a:prstGeom prst="rect">
                <a:avLst/>
              </a:prstGeom>
            </p:spPr>
          </p:pic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9DAD3E1F-5886-4CA4-B928-8BB2ECD06E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401"/>
              <a:stretch/>
            </p:blipFill>
            <p:spPr>
              <a:xfrm>
                <a:off x="571500" y="1761151"/>
                <a:ext cx="3381439" cy="814494"/>
              </a:xfrm>
              <a:prstGeom prst="rect">
                <a:avLst/>
              </a:prstGeom>
            </p:spPr>
          </p:pic>
        </p:grpSp>
      </p:grpSp>
      <p:sp>
        <p:nvSpPr>
          <p:cNvPr id="9" name="TextBox 5">
            <a:extLst>
              <a:ext uri="{FF2B5EF4-FFF2-40B4-BE49-F238E27FC236}">
                <a16:creationId xmlns:a16="http://schemas.microsoft.com/office/drawing/2014/main" id="{8BE56DFC-B6F5-46AD-8E08-6647A732573F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0L6-5</a:t>
            </a:r>
          </a:p>
        </p:txBody>
      </p:sp>
      <p:pic>
        <p:nvPicPr>
          <p:cNvPr id="2" name="X_[06-05]_hanasu1">
            <a:hlinkClick r:id="" action="ppaction://media"/>
            <a:extLst>
              <a:ext uri="{FF2B5EF4-FFF2-40B4-BE49-F238E27FC236}">
                <a16:creationId xmlns:a16="http://schemas.microsoft.com/office/drawing/2014/main" id="{0371B932-D62C-43F1-8BDF-C65FF3949A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7860" y="2169245"/>
            <a:ext cx="406400" cy="406400"/>
          </a:xfrm>
          <a:prstGeom prst="rect">
            <a:avLst/>
          </a:prstGeom>
        </p:spPr>
      </p:pic>
      <p:pic>
        <p:nvPicPr>
          <p:cNvPr id="4" name="X_[06-06]_hanasu2">
            <a:hlinkClick r:id="" action="ppaction://media"/>
            <a:extLst>
              <a:ext uri="{FF2B5EF4-FFF2-40B4-BE49-F238E27FC236}">
                <a16:creationId xmlns:a16="http://schemas.microsoft.com/office/drawing/2014/main" id="{3E235C23-5FDD-4E98-B51E-007C7A901D7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09665" y="2168398"/>
            <a:ext cx="406400" cy="406400"/>
          </a:xfrm>
          <a:prstGeom prst="rect">
            <a:avLst/>
          </a:prstGeom>
        </p:spPr>
      </p:pic>
      <p:pic>
        <p:nvPicPr>
          <p:cNvPr id="6" name="X_[06-07]_hanasu3">
            <a:hlinkClick r:id="" action="ppaction://media"/>
            <a:extLst>
              <a:ext uri="{FF2B5EF4-FFF2-40B4-BE49-F238E27FC236}">
                <a16:creationId xmlns:a16="http://schemas.microsoft.com/office/drawing/2014/main" id="{D1BC1362-74FF-460E-A819-F8F25403FBA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17698" y="2168398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E856C3-30DC-DFA2-B840-63347058B1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7709" y="538563"/>
            <a:ext cx="3562350" cy="3333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E05E82-94E5-01B4-90A1-61E38714BE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7860" y="1413013"/>
            <a:ext cx="285750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0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3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D8A4EF9-1277-450F-9F85-F330839BFBF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130" y="0"/>
            <a:ext cx="7204363" cy="685800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8BE56DFC-B6F5-46AD-8E08-6647A732573F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0L6-5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E8953CB-B5FB-403F-9BD5-62E215329914}"/>
              </a:ext>
            </a:extLst>
          </p:cNvPr>
          <p:cNvGrpSpPr/>
          <p:nvPr/>
        </p:nvGrpSpPr>
        <p:grpSpPr>
          <a:xfrm>
            <a:off x="0" y="0"/>
            <a:ext cx="4572687" cy="2575645"/>
            <a:chOff x="0" y="0"/>
            <a:chExt cx="4572687" cy="257564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22CE787-1577-4613-BEE2-6868D45BB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572687" cy="946657"/>
            </a:xfrm>
            <a:prstGeom prst="rect">
              <a:avLst/>
            </a:prstGeom>
          </p:spPr>
        </p:pic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CE83F615-3D57-461F-BCBE-09F6E0E65D37}"/>
                </a:ext>
              </a:extLst>
            </p:cNvPr>
            <p:cNvGrpSpPr/>
            <p:nvPr/>
          </p:nvGrpSpPr>
          <p:grpSpPr>
            <a:xfrm>
              <a:off x="0" y="891832"/>
              <a:ext cx="3952939" cy="1683813"/>
              <a:chOff x="0" y="891832"/>
              <a:chExt cx="3952939" cy="1683813"/>
            </a:xfrm>
          </p:grpSpPr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894F10BA-4D4B-43FA-952A-4F8F4AB88E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891832"/>
                <a:ext cx="3538633" cy="869319"/>
              </a:xfrm>
              <a:prstGeom prst="rect">
                <a:avLst/>
              </a:prstGeom>
            </p:spPr>
          </p:pic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48F51ADE-38BB-4428-84A2-EB1DFBD2A8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401"/>
              <a:stretch/>
            </p:blipFill>
            <p:spPr>
              <a:xfrm>
                <a:off x="571500" y="1761151"/>
                <a:ext cx="3381439" cy="814494"/>
              </a:xfrm>
              <a:prstGeom prst="rect">
                <a:avLst/>
              </a:prstGeom>
            </p:spPr>
          </p:pic>
        </p:grpSp>
      </p:grpSp>
      <p:pic>
        <p:nvPicPr>
          <p:cNvPr id="8" name="X_[06-05]_hanasu1">
            <a:hlinkClick r:id="" action="ppaction://media"/>
            <a:extLst>
              <a:ext uri="{FF2B5EF4-FFF2-40B4-BE49-F238E27FC236}">
                <a16:creationId xmlns:a16="http://schemas.microsoft.com/office/drawing/2014/main" id="{014BFE25-0F4A-4E96-8F67-299BA02428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7860" y="2169245"/>
            <a:ext cx="406400" cy="406400"/>
          </a:xfrm>
          <a:prstGeom prst="rect">
            <a:avLst/>
          </a:prstGeom>
        </p:spPr>
      </p:pic>
      <p:pic>
        <p:nvPicPr>
          <p:cNvPr id="11" name="X_[06-06]_hanasu2">
            <a:hlinkClick r:id="" action="ppaction://media"/>
            <a:extLst>
              <a:ext uri="{FF2B5EF4-FFF2-40B4-BE49-F238E27FC236}">
                <a16:creationId xmlns:a16="http://schemas.microsoft.com/office/drawing/2014/main" id="{8BA01445-A625-4BF7-97C3-8B1A86D50C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09665" y="2168398"/>
            <a:ext cx="406400" cy="406400"/>
          </a:xfrm>
          <a:prstGeom prst="rect">
            <a:avLst/>
          </a:prstGeom>
        </p:spPr>
      </p:pic>
      <p:pic>
        <p:nvPicPr>
          <p:cNvPr id="12" name="X_[06-07]_hanasu3">
            <a:hlinkClick r:id="" action="ppaction://media"/>
            <a:extLst>
              <a:ext uri="{FF2B5EF4-FFF2-40B4-BE49-F238E27FC236}">
                <a16:creationId xmlns:a16="http://schemas.microsoft.com/office/drawing/2014/main" id="{EC27DA00-91C9-47D8-AB3D-2871214E4A7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17698" y="2168398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A0CA3C-CF36-7093-EA76-A79B16BCF3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7709" y="538563"/>
            <a:ext cx="3562350" cy="3333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D7F7AD-D1BE-E930-8445-B4D37C34338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7860" y="1413013"/>
            <a:ext cx="285750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0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1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3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D8A4EF9-1277-450F-9F85-F330839BFBF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130" y="0"/>
            <a:ext cx="7204363" cy="685800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8BE56DFC-B6F5-46AD-8E08-6647A732573F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0L6-5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E8953CB-B5FB-403F-9BD5-62E215329914}"/>
              </a:ext>
            </a:extLst>
          </p:cNvPr>
          <p:cNvGrpSpPr/>
          <p:nvPr/>
        </p:nvGrpSpPr>
        <p:grpSpPr>
          <a:xfrm>
            <a:off x="0" y="0"/>
            <a:ext cx="4572687" cy="2575645"/>
            <a:chOff x="0" y="0"/>
            <a:chExt cx="4572687" cy="257564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22CE787-1577-4613-BEE2-6868D45BB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572687" cy="946657"/>
            </a:xfrm>
            <a:prstGeom prst="rect">
              <a:avLst/>
            </a:prstGeom>
          </p:spPr>
        </p:pic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CE83F615-3D57-461F-BCBE-09F6E0E65D37}"/>
                </a:ext>
              </a:extLst>
            </p:cNvPr>
            <p:cNvGrpSpPr/>
            <p:nvPr/>
          </p:nvGrpSpPr>
          <p:grpSpPr>
            <a:xfrm>
              <a:off x="0" y="891832"/>
              <a:ext cx="3952939" cy="1683813"/>
              <a:chOff x="0" y="891832"/>
              <a:chExt cx="3952939" cy="1683813"/>
            </a:xfrm>
          </p:grpSpPr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894F10BA-4D4B-43FA-952A-4F8F4AB88E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891832"/>
                <a:ext cx="3538633" cy="869319"/>
              </a:xfrm>
              <a:prstGeom prst="rect">
                <a:avLst/>
              </a:prstGeom>
            </p:spPr>
          </p:pic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48F51ADE-38BB-4428-84A2-EB1DFBD2A8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401"/>
              <a:stretch/>
            </p:blipFill>
            <p:spPr>
              <a:xfrm>
                <a:off x="571500" y="1761151"/>
                <a:ext cx="3381439" cy="814494"/>
              </a:xfrm>
              <a:prstGeom prst="rect">
                <a:avLst/>
              </a:prstGeom>
            </p:spPr>
          </p:pic>
        </p:grpSp>
      </p:grpSp>
      <p:pic>
        <p:nvPicPr>
          <p:cNvPr id="8" name="X_[06-05]_hanasu1">
            <a:hlinkClick r:id="" action="ppaction://media"/>
            <a:extLst>
              <a:ext uri="{FF2B5EF4-FFF2-40B4-BE49-F238E27FC236}">
                <a16:creationId xmlns:a16="http://schemas.microsoft.com/office/drawing/2014/main" id="{014BFE25-0F4A-4E96-8F67-299BA02428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7860" y="2169245"/>
            <a:ext cx="406400" cy="406400"/>
          </a:xfrm>
          <a:prstGeom prst="rect">
            <a:avLst/>
          </a:prstGeom>
        </p:spPr>
      </p:pic>
      <p:pic>
        <p:nvPicPr>
          <p:cNvPr id="11" name="X_[06-06]_hanasu2">
            <a:hlinkClick r:id="" action="ppaction://media"/>
            <a:extLst>
              <a:ext uri="{FF2B5EF4-FFF2-40B4-BE49-F238E27FC236}">
                <a16:creationId xmlns:a16="http://schemas.microsoft.com/office/drawing/2014/main" id="{8BA01445-A625-4BF7-97C3-8B1A86D50C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09665" y="2168398"/>
            <a:ext cx="406400" cy="406400"/>
          </a:xfrm>
          <a:prstGeom prst="rect">
            <a:avLst/>
          </a:prstGeom>
        </p:spPr>
      </p:pic>
      <p:pic>
        <p:nvPicPr>
          <p:cNvPr id="12" name="X_[06-07]_hanasu3">
            <a:hlinkClick r:id="" action="ppaction://media"/>
            <a:extLst>
              <a:ext uri="{FF2B5EF4-FFF2-40B4-BE49-F238E27FC236}">
                <a16:creationId xmlns:a16="http://schemas.microsoft.com/office/drawing/2014/main" id="{EC27DA00-91C9-47D8-AB3D-2871214E4A7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17698" y="2168398"/>
            <a:ext cx="406400" cy="406400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910771A5-4132-463A-A508-BD71E8B4DEBC}"/>
              </a:ext>
            </a:extLst>
          </p:cNvPr>
          <p:cNvSpPr/>
          <p:nvPr/>
        </p:nvSpPr>
        <p:spPr>
          <a:xfrm>
            <a:off x="6510310" y="159901"/>
            <a:ext cx="3126480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EBED8C2-1A9B-4C5C-9019-A9BFB645157E}"/>
              </a:ext>
            </a:extLst>
          </p:cNvPr>
          <p:cNvSpPr/>
          <p:nvPr/>
        </p:nvSpPr>
        <p:spPr>
          <a:xfrm>
            <a:off x="7756228" y="2080871"/>
            <a:ext cx="2745683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8B924FA9-8C5F-49BC-A456-01C9E9ACD374}"/>
              </a:ext>
            </a:extLst>
          </p:cNvPr>
          <p:cNvSpPr/>
          <p:nvPr/>
        </p:nvSpPr>
        <p:spPr>
          <a:xfrm>
            <a:off x="7805909" y="2709635"/>
            <a:ext cx="2745683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1FA6E9E6-2490-4994-B1FB-3978CD81F879}"/>
              </a:ext>
            </a:extLst>
          </p:cNvPr>
          <p:cNvSpPr/>
          <p:nvPr/>
        </p:nvSpPr>
        <p:spPr>
          <a:xfrm>
            <a:off x="6510310" y="4628321"/>
            <a:ext cx="2480377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21905A0E-6AF7-41E4-A82A-EEA8A8317DA7}"/>
              </a:ext>
            </a:extLst>
          </p:cNvPr>
          <p:cNvSpPr/>
          <p:nvPr/>
        </p:nvSpPr>
        <p:spPr>
          <a:xfrm>
            <a:off x="5559660" y="5491163"/>
            <a:ext cx="1465341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3AB41E0A-6CD9-4320-BC2A-80171C13FDB6}"/>
              </a:ext>
            </a:extLst>
          </p:cNvPr>
          <p:cNvSpPr/>
          <p:nvPr/>
        </p:nvSpPr>
        <p:spPr>
          <a:xfrm>
            <a:off x="8912693" y="5491162"/>
            <a:ext cx="1901319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57486D18-407B-483F-9648-779AABB14E77}"/>
              </a:ext>
            </a:extLst>
          </p:cNvPr>
          <p:cNvSpPr/>
          <p:nvPr/>
        </p:nvSpPr>
        <p:spPr>
          <a:xfrm>
            <a:off x="6510310" y="6396987"/>
            <a:ext cx="2042341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13BB76AB-F319-4D4C-BCAF-3C786AF9D880}"/>
              </a:ext>
            </a:extLst>
          </p:cNvPr>
          <p:cNvSpPr/>
          <p:nvPr/>
        </p:nvSpPr>
        <p:spPr>
          <a:xfrm>
            <a:off x="5004815" y="2083152"/>
            <a:ext cx="1949005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005BA84D-9D17-4885-B87C-9D4CBED5F1A9}"/>
              </a:ext>
            </a:extLst>
          </p:cNvPr>
          <p:cNvSpPr/>
          <p:nvPr/>
        </p:nvSpPr>
        <p:spPr>
          <a:xfrm>
            <a:off x="4606475" y="1049404"/>
            <a:ext cx="3778594" cy="7117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D3EA2961-8440-49A1-8845-38913E703377}"/>
              </a:ext>
            </a:extLst>
          </p:cNvPr>
          <p:cNvSpPr/>
          <p:nvPr/>
        </p:nvSpPr>
        <p:spPr>
          <a:xfrm>
            <a:off x="8890810" y="1010878"/>
            <a:ext cx="2388615" cy="7086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320B4A72-ACFC-4718-9BAF-DF1B3D834DF8}"/>
              </a:ext>
            </a:extLst>
          </p:cNvPr>
          <p:cNvSpPr/>
          <p:nvPr/>
        </p:nvSpPr>
        <p:spPr>
          <a:xfrm>
            <a:off x="8890811" y="3405018"/>
            <a:ext cx="1901320" cy="7371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20DDA5-92F6-F1BE-B55E-8DA3B04371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7709" y="538563"/>
            <a:ext cx="3562350" cy="33337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D53B474-0A13-2CF3-562F-FFFB4764833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2014" y="1405277"/>
            <a:ext cx="3527393" cy="34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36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1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3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8BE56DFC-B6F5-46AD-8E08-6647A732573F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B250030-902F-4C05-9B13-8DF4841276E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" y="20681"/>
            <a:ext cx="7292017" cy="105269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E86E4E4-4C9F-4476-8E87-BBF84A571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8" y="2485588"/>
            <a:ext cx="5827786" cy="403685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19C8974-8288-4150-8185-B5D12F9FF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970" y="1163304"/>
            <a:ext cx="5506375" cy="2803812"/>
          </a:xfrm>
          <a:prstGeom prst="rect">
            <a:avLst/>
          </a:prstGeom>
        </p:spPr>
      </p:pic>
      <p:pic>
        <p:nvPicPr>
          <p:cNvPr id="1026" name="Picture 2" descr="上を見上げる人のイラスト（女性）">
            <a:extLst>
              <a:ext uri="{FF2B5EF4-FFF2-40B4-BE49-F238E27FC236}">
                <a16:creationId xmlns:a16="http://schemas.microsoft.com/office/drawing/2014/main" id="{80A0C381-A4BA-4F0C-8324-F0833AC2A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5218" y="4057044"/>
            <a:ext cx="1806782" cy="228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56FC71EA-AC66-401A-9E23-DD28FEF1A462}"/>
              </a:ext>
            </a:extLst>
          </p:cNvPr>
          <p:cNvSpPr/>
          <p:nvPr/>
        </p:nvSpPr>
        <p:spPr>
          <a:xfrm>
            <a:off x="3008950" y="3178970"/>
            <a:ext cx="882915" cy="406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FD8615-CB7F-1756-D3D0-DD60ABC718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072" y="722933"/>
            <a:ext cx="9023524" cy="29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80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8BE56DFC-B6F5-46AD-8E08-6647A732573F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B250030-902F-4C05-9B13-8DF4841276E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" y="-19123"/>
            <a:ext cx="7292017" cy="105269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E86E4E4-4C9F-4476-8E87-BBF84A571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3" y="2800464"/>
            <a:ext cx="5827786" cy="403685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0C913A7-8F86-46CE-9402-43908C3FBB51}"/>
              </a:ext>
            </a:extLst>
          </p:cNvPr>
          <p:cNvGrpSpPr/>
          <p:nvPr/>
        </p:nvGrpSpPr>
        <p:grpSpPr>
          <a:xfrm>
            <a:off x="5662953" y="643613"/>
            <a:ext cx="6549421" cy="6210131"/>
            <a:chOff x="5635901" y="179718"/>
            <a:chExt cx="6549421" cy="6210131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D8A4EF9-1277-450F-9F85-F330839BFB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1"/>
            <a:stretch/>
          </p:blipFill>
          <p:spPr>
            <a:xfrm>
              <a:off x="5635901" y="179718"/>
              <a:ext cx="6549421" cy="6210131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13C1AF31-9C99-4C7A-B299-E6724E154C24}"/>
                </a:ext>
              </a:extLst>
            </p:cNvPr>
            <p:cNvSpPr/>
            <p:nvPr/>
          </p:nvSpPr>
          <p:spPr>
            <a:xfrm>
              <a:off x="5834464" y="1484350"/>
              <a:ext cx="1107356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2CDCAF28-298B-4EAC-BBDB-7D4EB3B79FB0}"/>
                </a:ext>
              </a:extLst>
            </p:cNvPr>
            <p:cNvSpPr/>
            <p:nvPr/>
          </p:nvSpPr>
          <p:spPr>
            <a:xfrm>
              <a:off x="6253564" y="2105494"/>
              <a:ext cx="1107356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3A9B3FA4-ABCB-4B0F-A4ED-52E6E53C53CD}"/>
                </a:ext>
              </a:extLst>
            </p:cNvPr>
            <p:cNvSpPr/>
            <p:nvPr/>
          </p:nvSpPr>
          <p:spPr>
            <a:xfrm>
              <a:off x="9781624" y="1118590"/>
              <a:ext cx="1107356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2AA7A9FA-48D9-4EA5-93F4-138E5B4B3673}"/>
                </a:ext>
              </a:extLst>
            </p:cNvPr>
            <p:cNvSpPr/>
            <p:nvPr/>
          </p:nvSpPr>
          <p:spPr>
            <a:xfrm>
              <a:off x="8806264" y="2105494"/>
              <a:ext cx="1107356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C78BF184-3661-44CC-B5F3-5EDF31E1CBB0}"/>
                </a:ext>
              </a:extLst>
            </p:cNvPr>
            <p:cNvSpPr/>
            <p:nvPr/>
          </p:nvSpPr>
          <p:spPr>
            <a:xfrm>
              <a:off x="10356331" y="3295142"/>
              <a:ext cx="829829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724210B-A758-77AB-C262-5735BD367D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8870"/>
          <a:stretch/>
        </p:blipFill>
        <p:spPr>
          <a:xfrm>
            <a:off x="181112" y="714696"/>
            <a:ext cx="7104185" cy="3281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EBBDE6-C0AA-A3E8-02BF-52914C09B1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112" y="1042888"/>
            <a:ext cx="2612330" cy="29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01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6C6FB9-B599-754E-B11C-CE308DF86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348" y="1116066"/>
            <a:ext cx="8913414" cy="57121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E1BD3B-CBD5-3997-E398-680169FFC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673" y="9939"/>
            <a:ext cx="9355152" cy="10237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E5371B-BB17-9A3E-D03A-2E78EFEBC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348" y="2506805"/>
            <a:ext cx="8913414" cy="82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63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A23A43E-AF01-440D-A481-89AFE5D7A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36" cy="224028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39C852C3-CFFF-4086-8DBF-807767307F2D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78A44E-64C6-44FF-E561-E39777EF4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561" y="1784702"/>
            <a:ext cx="10500542" cy="38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00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81EF22E-3604-477E-B0CF-179C1B120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57780" cy="194402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427627A5-2741-432F-BA72-454C8DE888D3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0L6-6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2C1A6DD-0F0B-4640-99E2-E3D75D1939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14" y="1788133"/>
            <a:ext cx="9374352" cy="28430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72B8602-372D-49E6-AA63-1D3CEAB1F4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898" y="4631174"/>
            <a:ext cx="7758945" cy="206097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CC52A8-F1C1-49C4-84EB-6BA33B666A4C}"/>
              </a:ext>
            </a:extLst>
          </p:cNvPr>
          <p:cNvSpPr txBox="1"/>
          <p:nvPr/>
        </p:nvSpPr>
        <p:spPr>
          <a:xfrm>
            <a:off x="2225040" y="4037826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うどん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1F677A9-7976-4AAB-87DC-29F3A6429DBB}"/>
              </a:ext>
            </a:extLst>
          </p:cNvPr>
          <p:cNvSpPr txBox="1"/>
          <p:nvPr/>
        </p:nvSpPr>
        <p:spPr>
          <a:xfrm>
            <a:off x="5036820" y="4037826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カレー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F89D8B6-9AE4-4334-B1B8-27B0ABC4820D}"/>
              </a:ext>
            </a:extLst>
          </p:cNvPr>
          <p:cNvSpPr txBox="1"/>
          <p:nvPr/>
        </p:nvSpPr>
        <p:spPr>
          <a:xfrm>
            <a:off x="7848600" y="4037826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カレー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X_[06-08]_kaiwa">
            <a:hlinkClick r:id="" action="ppaction://media"/>
            <a:extLst>
              <a:ext uri="{FF2B5EF4-FFF2-40B4-BE49-F238E27FC236}">
                <a16:creationId xmlns:a16="http://schemas.microsoft.com/office/drawing/2014/main" id="{12E405ED-FFEF-4944-9CD0-059D98CED9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15860" y="1860206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56BBFC-A75A-D06A-4040-D8A1BF11FA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4695" y="2714958"/>
            <a:ext cx="10844040" cy="3119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A35689-FC5A-4B48-DF84-29BF94AB69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136" y="1386613"/>
            <a:ext cx="11403728" cy="3020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50B597-743D-BA55-5B9D-19593B7699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3590" y="471296"/>
            <a:ext cx="28479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9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641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7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65E3F7C0-5A87-4EBA-9456-4283BE38B1E6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B0A3E70-49B9-4E73-8854-4EE450B80F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63359" cy="845229"/>
          </a:xfrm>
          <a:prstGeom prst="rect">
            <a:avLst/>
          </a:prstGeom>
        </p:spPr>
      </p:pic>
      <p:pic>
        <p:nvPicPr>
          <p:cNvPr id="7" name="X_[06-08]_kaiwa">
            <a:hlinkClick r:id="" action="ppaction://media"/>
            <a:extLst>
              <a:ext uri="{FF2B5EF4-FFF2-40B4-BE49-F238E27FC236}">
                <a16:creationId xmlns:a16="http://schemas.microsoft.com/office/drawing/2014/main" id="{264DC792-DFB6-48A5-9307-F561A6A4E5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63359" y="83483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DB10D9-49A4-BB5E-EDB1-0ADAC1E17B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675" y="489883"/>
            <a:ext cx="3562350" cy="304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15941D-6DDD-4F98-2A90-FE57FDA4D7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0146" y="2838171"/>
            <a:ext cx="5961640" cy="39363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E37730-D04F-3838-9211-717853AA5FC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97" b="4566"/>
          <a:stretch/>
        </p:blipFill>
        <p:spPr>
          <a:xfrm>
            <a:off x="4520146" y="492302"/>
            <a:ext cx="6117100" cy="252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126DBF2-7D7D-432D-BBED-57666473DE45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99B385-0773-4617-9194-CB8CDC51A2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8" y="-5704"/>
            <a:ext cx="3050507" cy="152909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FB5207E-F9A7-4C57-8919-9B0594B1BF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585" y="579071"/>
            <a:ext cx="7463367" cy="339781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65F0306-934B-4BBF-9BF4-AF2E0CCC5C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216" y="4125888"/>
            <a:ext cx="9196086" cy="109034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FBA3D14-0979-4F1A-9BA9-49D1B7FBF49D}"/>
              </a:ext>
            </a:extLst>
          </p:cNvPr>
          <p:cNvSpPr txBox="1"/>
          <p:nvPr/>
        </p:nvSpPr>
        <p:spPr>
          <a:xfrm>
            <a:off x="4465320" y="1972806"/>
            <a:ext cx="1729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にします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F913C07-2BA7-4515-9CAB-D781EA0D3203}"/>
              </a:ext>
            </a:extLst>
          </p:cNvPr>
          <p:cNvSpPr txBox="1"/>
          <p:nvPr/>
        </p:nvSpPr>
        <p:spPr>
          <a:xfrm>
            <a:off x="6088380" y="2636631"/>
            <a:ext cx="1729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にします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8C8CDA8-9DD6-41B6-B551-2DBEA756AAF2}"/>
              </a:ext>
            </a:extLst>
          </p:cNvPr>
          <p:cNvSpPr txBox="1"/>
          <p:nvPr/>
        </p:nvSpPr>
        <p:spPr>
          <a:xfrm>
            <a:off x="6088380" y="3267533"/>
            <a:ext cx="1729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にします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X_[06-09]_katachi">
            <a:hlinkClick r:id="" action="ppaction://media"/>
            <a:extLst>
              <a:ext uri="{FF2B5EF4-FFF2-40B4-BE49-F238E27FC236}">
                <a16:creationId xmlns:a16="http://schemas.microsoft.com/office/drawing/2014/main" id="{8DF2AA45-8C9B-499D-966B-38638F4AD2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46125" y="751224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94CB12-195F-1479-A67C-CDDACFFD24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7689" y="1201299"/>
            <a:ext cx="5581650" cy="36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69936B0-E9AA-FD79-0225-E0C1826BD3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8589" y="4740796"/>
            <a:ext cx="641985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3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79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7AB07E4-9A55-4949-BDC3-49B616D5F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3" y="0"/>
            <a:ext cx="8544415" cy="369111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C2A63E3-CFEA-4BBB-8EE4-0D279798E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25" y="3691114"/>
            <a:ext cx="4007229" cy="316115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34D33338-8F1A-4DDB-8987-8718790E8640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5F8B84-49D3-1270-331C-7C309A468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27" y="0"/>
            <a:ext cx="10444139" cy="37609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481D9D-19B6-F35A-8483-F75C6AA33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25" y="3790191"/>
            <a:ext cx="4299077" cy="29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85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126DBF2-7D7D-432D-BBED-57666473DE4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0L6-7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0278328-5B81-4C07-8BAD-14F46648E3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5" y="451550"/>
            <a:ext cx="7967969" cy="1227271"/>
          </a:xfrm>
          <a:prstGeom prst="rect">
            <a:avLst/>
          </a:prstGeom>
        </p:spPr>
      </p:pic>
      <p:pic>
        <p:nvPicPr>
          <p:cNvPr id="8" name="X_[06-08]_kaiwa">
            <a:hlinkClick r:id="" action="ppaction://media"/>
            <a:extLst>
              <a:ext uri="{FF2B5EF4-FFF2-40B4-BE49-F238E27FC236}">
                <a16:creationId xmlns:a16="http://schemas.microsoft.com/office/drawing/2014/main" id="{565D3EDE-EEE7-4A3A-8DA2-8A31D49A95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95254" y="793406"/>
            <a:ext cx="406400" cy="406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B9E55A8-B922-4393-8B7B-21A46BE1C4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837" y="2338664"/>
            <a:ext cx="9388324" cy="24937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358209-AF3E-63B5-445F-AC85D47533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1675" y="1199806"/>
            <a:ext cx="56864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5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F4A3CB4-9549-41F3-90C6-DC2A0BC29E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50397" cy="95280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59EA701-7647-4EBB-A0AB-F2A8972B828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069" y="79520"/>
            <a:ext cx="7376540" cy="6698959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CC84F9B4-A6A2-45CA-B7B7-8ECF5A948D3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0L6-8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73AB824-647C-4BD6-83FD-77207659A3EF}"/>
              </a:ext>
            </a:extLst>
          </p:cNvPr>
          <p:cNvGrpSpPr/>
          <p:nvPr/>
        </p:nvGrpSpPr>
        <p:grpSpPr>
          <a:xfrm>
            <a:off x="121845" y="1164538"/>
            <a:ext cx="3805823" cy="1261738"/>
            <a:chOff x="0" y="1876346"/>
            <a:chExt cx="3805823" cy="1261738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5A17E07B-8B67-4272-8B52-2587666D7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1876346"/>
              <a:ext cx="2565853" cy="774596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D701AAE-C60C-4780-8CFB-1CCFB3B41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2360" y="2731684"/>
              <a:ext cx="3183463" cy="406400"/>
            </a:xfrm>
            <a:prstGeom prst="rect">
              <a:avLst/>
            </a:prstGeom>
          </p:spPr>
        </p:pic>
      </p:grpSp>
      <p:pic>
        <p:nvPicPr>
          <p:cNvPr id="11" name="X_[06-10]_hanasu1">
            <a:hlinkClick r:id="" action="ppaction://media"/>
            <a:extLst>
              <a:ext uri="{FF2B5EF4-FFF2-40B4-BE49-F238E27FC236}">
                <a16:creationId xmlns:a16="http://schemas.microsoft.com/office/drawing/2014/main" id="{1D792E99-46BC-4792-A9CB-7973FD11A0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8906" y="2563457"/>
            <a:ext cx="406400" cy="406400"/>
          </a:xfrm>
          <a:prstGeom prst="rect">
            <a:avLst/>
          </a:prstGeom>
        </p:spPr>
      </p:pic>
      <p:pic>
        <p:nvPicPr>
          <p:cNvPr id="12" name="X_[06-11]_hanasu2">
            <a:hlinkClick r:id="" action="ppaction://media"/>
            <a:extLst>
              <a:ext uri="{FF2B5EF4-FFF2-40B4-BE49-F238E27FC236}">
                <a16:creationId xmlns:a16="http://schemas.microsoft.com/office/drawing/2014/main" id="{1A497DDE-0C54-4ECB-BC18-D5E46D5D664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21664" y="2563457"/>
            <a:ext cx="406400" cy="406400"/>
          </a:xfrm>
          <a:prstGeom prst="rect">
            <a:avLst/>
          </a:prstGeom>
        </p:spPr>
      </p:pic>
      <p:pic>
        <p:nvPicPr>
          <p:cNvPr id="13" name="X_[06-12]_hanasu3">
            <a:hlinkClick r:id="" action="ppaction://media"/>
            <a:extLst>
              <a:ext uri="{FF2B5EF4-FFF2-40B4-BE49-F238E27FC236}">
                <a16:creationId xmlns:a16="http://schemas.microsoft.com/office/drawing/2014/main" id="{892CAC55-7077-4526-B1A2-CAD2FBA0C5E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51477" y="2592811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4FB7CF-7193-1AFA-3C56-14C88888FF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4205" y="599141"/>
            <a:ext cx="3467100" cy="304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6CF099-8FC7-4436-B2E6-08141E9B603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57850" y="204646"/>
            <a:ext cx="2152650" cy="2762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B453DA-72F9-C06B-3554-9FCAF513A6C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76882" y="2592811"/>
            <a:ext cx="1581150" cy="2571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516650C-98B6-E01F-91B0-0502AED9D45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4205" y="1656690"/>
            <a:ext cx="2971800" cy="3143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11B5A61-5685-37B0-0365-ACBAB7A710C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67457" y="5096399"/>
            <a:ext cx="30765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64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82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F4A3CB4-9549-41F3-90C6-DC2A0BC29E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50397" cy="95280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59EA701-7647-4EBB-A0AB-F2A8972B828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069" y="79520"/>
            <a:ext cx="7376540" cy="6698959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CC84F9B4-A6A2-45CA-B7B7-8ECF5A948D3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0L6-8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069C02D-A0D9-407E-99CD-017E0C11ECDA}"/>
              </a:ext>
            </a:extLst>
          </p:cNvPr>
          <p:cNvGrpSpPr/>
          <p:nvPr/>
        </p:nvGrpSpPr>
        <p:grpSpPr>
          <a:xfrm>
            <a:off x="176009" y="1186613"/>
            <a:ext cx="4138646" cy="1295689"/>
            <a:chOff x="140537" y="2167637"/>
            <a:chExt cx="3849307" cy="120510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A3FB1731-BAD6-4246-AABB-5646468E4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0537" y="2167637"/>
              <a:ext cx="2960919" cy="743132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7C27F60C-5A3A-4734-A46B-844FD5FD4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5748" y="2966342"/>
              <a:ext cx="3344096" cy="406400"/>
            </a:xfrm>
            <a:prstGeom prst="rect">
              <a:avLst/>
            </a:prstGeom>
          </p:spPr>
        </p:pic>
      </p:grpSp>
      <p:pic>
        <p:nvPicPr>
          <p:cNvPr id="8" name="X_[06-10]_hanasu1">
            <a:hlinkClick r:id="" action="ppaction://media"/>
            <a:extLst>
              <a:ext uri="{FF2B5EF4-FFF2-40B4-BE49-F238E27FC236}">
                <a16:creationId xmlns:a16="http://schemas.microsoft.com/office/drawing/2014/main" id="{D202E8D6-64BC-499F-8CC4-B5BF939FBA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3777" y="2542052"/>
            <a:ext cx="406400" cy="406400"/>
          </a:xfrm>
          <a:prstGeom prst="rect">
            <a:avLst/>
          </a:prstGeom>
        </p:spPr>
      </p:pic>
      <p:pic>
        <p:nvPicPr>
          <p:cNvPr id="11" name="X_[06-11]_hanasu2">
            <a:hlinkClick r:id="" action="ppaction://media"/>
            <a:extLst>
              <a:ext uri="{FF2B5EF4-FFF2-40B4-BE49-F238E27FC236}">
                <a16:creationId xmlns:a16="http://schemas.microsoft.com/office/drawing/2014/main" id="{9BA0BF63-27DB-4471-BF9D-F67394AE84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51455" y="2542052"/>
            <a:ext cx="406400" cy="406400"/>
          </a:xfrm>
          <a:prstGeom prst="rect">
            <a:avLst/>
          </a:prstGeom>
        </p:spPr>
      </p:pic>
      <p:pic>
        <p:nvPicPr>
          <p:cNvPr id="12" name="X_[06-12]_hanasu3">
            <a:hlinkClick r:id="" action="ppaction://media"/>
            <a:extLst>
              <a:ext uri="{FF2B5EF4-FFF2-40B4-BE49-F238E27FC236}">
                <a16:creationId xmlns:a16="http://schemas.microsoft.com/office/drawing/2014/main" id="{2033754D-C9A2-44B2-BCAC-349295DA6C5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39133" y="2542052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73DD46-FEC8-02AA-AC8C-5D42CA9B7C7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67866" y="5096398"/>
            <a:ext cx="3076575" cy="342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102FEF-64CE-3A48-67B6-DBBE46FF28E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76882" y="2592811"/>
            <a:ext cx="1581150" cy="2571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BD8D68-549F-0607-BD51-823C8EBC70F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57850" y="204646"/>
            <a:ext cx="2152650" cy="2762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2F3A00-884B-C43B-0AB7-3CB0713075B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4205" y="599141"/>
            <a:ext cx="3467100" cy="304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EC9675-E5E1-C7C7-82FD-A0A7911062B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8676" y="1661754"/>
            <a:ext cx="35623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7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64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8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F4A3CB4-9549-41F3-90C6-DC2A0BC29E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50397" cy="95280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59EA701-7647-4EBB-A0AB-F2A8972B828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069" y="79520"/>
            <a:ext cx="7376540" cy="6698959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CC84F9B4-A6A2-45CA-B7B7-8ECF5A948D3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0L6-8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069C02D-A0D9-407E-99CD-017E0C11ECDA}"/>
              </a:ext>
            </a:extLst>
          </p:cNvPr>
          <p:cNvGrpSpPr/>
          <p:nvPr/>
        </p:nvGrpSpPr>
        <p:grpSpPr>
          <a:xfrm>
            <a:off x="176009" y="1186613"/>
            <a:ext cx="4138646" cy="1295689"/>
            <a:chOff x="140537" y="2167637"/>
            <a:chExt cx="3849307" cy="120510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A3FB1731-BAD6-4246-AABB-5646468E4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0537" y="2167637"/>
              <a:ext cx="2960919" cy="743132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7C27F60C-5A3A-4734-A46B-844FD5FD4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5748" y="2966342"/>
              <a:ext cx="3344096" cy="406400"/>
            </a:xfrm>
            <a:prstGeom prst="rect">
              <a:avLst/>
            </a:prstGeom>
          </p:spPr>
        </p:pic>
      </p:grpSp>
      <p:pic>
        <p:nvPicPr>
          <p:cNvPr id="8" name="X_[06-10]_hanasu1">
            <a:hlinkClick r:id="" action="ppaction://media"/>
            <a:extLst>
              <a:ext uri="{FF2B5EF4-FFF2-40B4-BE49-F238E27FC236}">
                <a16:creationId xmlns:a16="http://schemas.microsoft.com/office/drawing/2014/main" id="{D202E8D6-64BC-499F-8CC4-B5BF939FBA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3777" y="2542052"/>
            <a:ext cx="406400" cy="406400"/>
          </a:xfrm>
          <a:prstGeom prst="rect">
            <a:avLst/>
          </a:prstGeom>
        </p:spPr>
      </p:pic>
      <p:pic>
        <p:nvPicPr>
          <p:cNvPr id="11" name="X_[06-11]_hanasu2">
            <a:hlinkClick r:id="" action="ppaction://media"/>
            <a:extLst>
              <a:ext uri="{FF2B5EF4-FFF2-40B4-BE49-F238E27FC236}">
                <a16:creationId xmlns:a16="http://schemas.microsoft.com/office/drawing/2014/main" id="{9BA0BF63-27DB-4471-BF9D-F67394AE84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51455" y="2542052"/>
            <a:ext cx="406400" cy="406400"/>
          </a:xfrm>
          <a:prstGeom prst="rect">
            <a:avLst/>
          </a:prstGeom>
        </p:spPr>
      </p:pic>
      <p:pic>
        <p:nvPicPr>
          <p:cNvPr id="12" name="X_[06-12]_hanasu3">
            <a:hlinkClick r:id="" action="ppaction://media"/>
            <a:extLst>
              <a:ext uri="{FF2B5EF4-FFF2-40B4-BE49-F238E27FC236}">
                <a16:creationId xmlns:a16="http://schemas.microsoft.com/office/drawing/2014/main" id="{2033754D-C9A2-44B2-BCAC-349295DA6C5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39133" y="2542052"/>
            <a:ext cx="406400" cy="406400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2675CCCF-B688-4AB8-9D78-6CAC484ACB3E}"/>
              </a:ext>
            </a:extLst>
          </p:cNvPr>
          <p:cNvSpPr/>
          <p:nvPr/>
        </p:nvSpPr>
        <p:spPr>
          <a:xfrm>
            <a:off x="8966302" y="1397761"/>
            <a:ext cx="2318599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4B3C80C-148A-4DC3-BC06-5C5E5006CC37}"/>
              </a:ext>
            </a:extLst>
          </p:cNvPr>
          <p:cNvSpPr/>
          <p:nvPr/>
        </p:nvSpPr>
        <p:spPr>
          <a:xfrm>
            <a:off x="6792550" y="859845"/>
            <a:ext cx="1508232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E39B1A2B-7C03-4514-8E8D-D3A948CB6EC7}"/>
              </a:ext>
            </a:extLst>
          </p:cNvPr>
          <p:cNvSpPr/>
          <p:nvPr/>
        </p:nvSpPr>
        <p:spPr>
          <a:xfrm>
            <a:off x="7602003" y="2948452"/>
            <a:ext cx="2007409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51F3B9F-7CBF-42E2-8563-09A190EC98A3}"/>
              </a:ext>
            </a:extLst>
          </p:cNvPr>
          <p:cNvSpPr/>
          <p:nvPr/>
        </p:nvSpPr>
        <p:spPr>
          <a:xfrm>
            <a:off x="6161961" y="3968987"/>
            <a:ext cx="1508232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736C791B-2808-43FA-AA6D-279F426A6174}"/>
              </a:ext>
            </a:extLst>
          </p:cNvPr>
          <p:cNvSpPr/>
          <p:nvPr/>
        </p:nvSpPr>
        <p:spPr>
          <a:xfrm>
            <a:off x="9604646" y="3968986"/>
            <a:ext cx="2007408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370ABCE4-7784-4156-AF14-CE611805200C}"/>
              </a:ext>
            </a:extLst>
          </p:cNvPr>
          <p:cNvSpPr/>
          <p:nvPr/>
        </p:nvSpPr>
        <p:spPr>
          <a:xfrm>
            <a:off x="6093770" y="5732083"/>
            <a:ext cx="2207011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B93DC916-D816-4A81-B9B6-601A7051C5D9}"/>
              </a:ext>
            </a:extLst>
          </p:cNvPr>
          <p:cNvSpPr/>
          <p:nvPr/>
        </p:nvSpPr>
        <p:spPr>
          <a:xfrm>
            <a:off x="9036572" y="6285102"/>
            <a:ext cx="1508232" cy="376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3BBFDD-8337-00FB-E0D8-15FBAA87B4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8676" y="1661754"/>
            <a:ext cx="3562350" cy="323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2C8852-3E56-54E7-F40F-05027D869F6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4205" y="599141"/>
            <a:ext cx="3467100" cy="304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855A600-D7E3-0DBE-4EF1-5DF45324C60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57850" y="204646"/>
            <a:ext cx="2152650" cy="27622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7712AE2-F925-870E-4F23-51E6137BDDB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76882" y="2592811"/>
            <a:ext cx="1581150" cy="2571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D6DD9C1-B5D2-AE86-3323-77AE0D00FC4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67866" y="5096398"/>
            <a:ext cx="30765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8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64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8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">
            <a:extLst>
              <a:ext uri="{FF2B5EF4-FFF2-40B4-BE49-F238E27FC236}">
                <a16:creationId xmlns:a16="http://schemas.microsoft.com/office/drawing/2014/main" id="{CC84F9B4-A6A2-45CA-B7B7-8ECF5A948D3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5F19B51-E8DA-4D7A-8104-0685DF9C5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9" y="105325"/>
            <a:ext cx="10439688" cy="1356620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A2BE038-C0CC-49DF-A2AC-A044C9ACBFCE}"/>
              </a:ext>
            </a:extLst>
          </p:cNvPr>
          <p:cNvSpPr/>
          <p:nvPr/>
        </p:nvSpPr>
        <p:spPr>
          <a:xfrm>
            <a:off x="5867588" y="2593204"/>
            <a:ext cx="891354" cy="449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6651E6F-C8CF-41FF-B299-C3B70F287A39}"/>
              </a:ext>
            </a:extLst>
          </p:cNvPr>
          <p:cNvSpPr/>
          <p:nvPr/>
        </p:nvSpPr>
        <p:spPr>
          <a:xfrm>
            <a:off x="5789093" y="5007746"/>
            <a:ext cx="4168141" cy="449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E3B18B43-5075-4AD1-8EA1-A8F27A030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838" y="2398895"/>
            <a:ext cx="9388324" cy="24937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F70580-79E7-0F98-6FA8-B0FF20A2A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7" y="1120524"/>
            <a:ext cx="107918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7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">
            <a:extLst>
              <a:ext uri="{FF2B5EF4-FFF2-40B4-BE49-F238E27FC236}">
                <a16:creationId xmlns:a16="http://schemas.microsoft.com/office/drawing/2014/main" id="{CC84F9B4-A6A2-45CA-B7B7-8ECF5A948D3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5F19B51-E8DA-4D7A-8104-0685DF9C5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0" y="23470"/>
            <a:ext cx="7379079" cy="95889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57BDF06-750A-4E2D-9E9F-F817D077FDDD}"/>
              </a:ext>
            </a:extLst>
          </p:cNvPr>
          <p:cNvGrpSpPr/>
          <p:nvPr/>
        </p:nvGrpSpPr>
        <p:grpSpPr>
          <a:xfrm>
            <a:off x="5951220" y="352110"/>
            <a:ext cx="6172388" cy="6346391"/>
            <a:chOff x="5951220" y="352110"/>
            <a:chExt cx="6172388" cy="6346391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59EA701-7647-4EBB-A0AB-F2A8972B82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5"/>
            <a:stretch/>
          </p:blipFill>
          <p:spPr>
            <a:xfrm>
              <a:off x="5951220" y="352110"/>
              <a:ext cx="6172388" cy="6346391"/>
            </a:xfrm>
            <a:prstGeom prst="rect">
              <a:avLst/>
            </a:prstGeom>
          </p:spPr>
        </p:pic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F762DD6A-CE5A-4D4F-B062-533811BB100E}"/>
                </a:ext>
              </a:extLst>
            </p:cNvPr>
            <p:cNvSpPr/>
            <p:nvPr/>
          </p:nvSpPr>
          <p:spPr>
            <a:xfrm>
              <a:off x="9746168" y="1625464"/>
              <a:ext cx="639892" cy="325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83B849B3-ACE1-4B6F-B002-42E6EE91F365}"/>
                </a:ext>
              </a:extLst>
            </p:cNvPr>
            <p:cNvSpPr/>
            <p:nvPr/>
          </p:nvSpPr>
          <p:spPr>
            <a:xfrm>
              <a:off x="6496237" y="5737656"/>
              <a:ext cx="639892" cy="325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A85C90E-BF4B-4EA7-A6FB-0FE6FB6D4971}"/>
              </a:ext>
            </a:extLst>
          </p:cNvPr>
          <p:cNvSpPr/>
          <p:nvPr/>
        </p:nvSpPr>
        <p:spPr>
          <a:xfrm>
            <a:off x="5733508" y="345508"/>
            <a:ext cx="2278193" cy="449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A2BE038-C0CC-49DF-A2AC-A044C9ACBFCE}"/>
              </a:ext>
            </a:extLst>
          </p:cNvPr>
          <p:cNvSpPr/>
          <p:nvPr/>
        </p:nvSpPr>
        <p:spPr>
          <a:xfrm>
            <a:off x="5867588" y="2593204"/>
            <a:ext cx="891354" cy="449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6651E6F-C8CF-41FF-B299-C3B70F287A39}"/>
              </a:ext>
            </a:extLst>
          </p:cNvPr>
          <p:cNvSpPr/>
          <p:nvPr/>
        </p:nvSpPr>
        <p:spPr>
          <a:xfrm>
            <a:off x="5789093" y="5007746"/>
            <a:ext cx="4168141" cy="449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EB0FB7D-A831-4076-8AFD-EB55EA8FF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2" y="982368"/>
            <a:ext cx="2535460" cy="233027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C6035A0-02C5-4323-B38B-4A0CD437D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0014" y="4121151"/>
            <a:ext cx="2672350" cy="26723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C06D6B0-EDA8-4418-97FB-58A460C0C5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204"/>
          <a:stretch/>
        </p:blipFill>
        <p:spPr>
          <a:xfrm>
            <a:off x="2422834" y="2100966"/>
            <a:ext cx="2422937" cy="23302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49FE45-6EDB-BA5B-4414-8F5802E6D9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046" y="702038"/>
            <a:ext cx="8647142" cy="26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21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6C6FB9-B599-754E-B11C-CE308DF86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348" y="1116066"/>
            <a:ext cx="8913414" cy="57121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E1BD3B-CBD5-3997-E398-680169FFC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673" y="9939"/>
            <a:ext cx="9355152" cy="10237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E5371B-BB17-9A3E-D03A-2E78EFEBC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348" y="3282056"/>
            <a:ext cx="8913414" cy="82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03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DBA45CD-FDDE-4A59-905A-32EF54598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8" y="18101"/>
            <a:ext cx="12139762" cy="221931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FB7DAFF-3B21-4D4E-86FF-988D5088C9B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DA0C18-1817-152B-3353-7FBE1BE00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744" y="1784158"/>
            <a:ext cx="9431896" cy="30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277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97711A53-D700-4D45-9F78-CED187749F6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5793852-4AD9-4B16-93A6-6DAB49F70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14739" cy="631616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BE32403-CCFD-4F00-A27E-68A46A24D2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610" y="254287"/>
            <a:ext cx="4137394" cy="855371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2B5EE9A-DD7F-47FE-A6E0-1843C695D747}"/>
              </a:ext>
            </a:extLst>
          </p:cNvPr>
          <p:cNvGrpSpPr/>
          <p:nvPr/>
        </p:nvGrpSpPr>
        <p:grpSpPr>
          <a:xfrm>
            <a:off x="7619595" y="1823883"/>
            <a:ext cx="4209041" cy="3552212"/>
            <a:chOff x="7619595" y="1823883"/>
            <a:chExt cx="4209041" cy="3552212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38DE6EA7-D34D-48D4-B78D-692CFFCAA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8565" y="1823883"/>
              <a:ext cx="4150071" cy="1589029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F651E234-EB49-47DA-AA5C-A4788852D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9595" y="3618019"/>
              <a:ext cx="4150071" cy="1758076"/>
            </a:xfrm>
            <a:prstGeom prst="rect">
              <a:avLst/>
            </a:prstGeom>
          </p:spPr>
        </p:pic>
      </p:grpSp>
      <p:pic>
        <p:nvPicPr>
          <p:cNvPr id="11" name="X_[06-13]_kotoba1">
            <a:hlinkClick r:id="" action="ppaction://media"/>
            <a:extLst>
              <a:ext uri="{FF2B5EF4-FFF2-40B4-BE49-F238E27FC236}">
                <a16:creationId xmlns:a16="http://schemas.microsoft.com/office/drawing/2014/main" id="{D0399A32-1A35-4BEC-B8E6-D5EEBE1D21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374552" y="703258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B1C661-A7E4-3540-264B-0092E84586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195" y="297580"/>
            <a:ext cx="2642193" cy="2871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C8AA1E6-EC6D-2BDB-BC03-FA14DA20AC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58793" y="703258"/>
            <a:ext cx="1209675" cy="3143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654741-6C63-AC50-6E6C-DA615A9150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96938" y="762740"/>
            <a:ext cx="2679711" cy="25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0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97711A53-D700-4D45-9F78-CED187749F66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5793852-4AD9-4B16-93A6-6DAB49F70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14739" cy="631616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928D041-AEF1-4ECB-B8B9-66F8969E9D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676" y="269527"/>
            <a:ext cx="3570246" cy="808884"/>
          </a:xfrm>
          <a:prstGeom prst="rect">
            <a:avLst/>
          </a:prstGeom>
        </p:spPr>
      </p:pic>
      <p:pic>
        <p:nvPicPr>
          <p:cNvPr id="9" name="X_[06-13]_kotoba1">
            <a:hlinkClick r:id="" action="ppaction://media"/>
            <a:extLst>
              <a:ext uri="{FF2B5EF4-FFF2-40B4-BE49-F238E27FC236}">
                <a16:creationId xmlns:a16="http://schemas.microsoft.com/office/drawing/2014/main" id="{A4DC2608-781C-495A-AC6B-0F3B7706C9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45070" y="673969"/>
            <a:ext cx="406400" cy="406400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2C22357-8254-4540-9C3F-6F3E49ECD6EB}"/>
              </a:ext>
            </a:extLst>
          </p:cNvPr>
          <p:cNvGrpSpPr/>
          <p:nvPr/>
        </p:nvGrpSpPr>
        <p:grpSpPr>
          <a:xfrm>
            <a:off x="7619595" y="1823883"/>
            <a:ext cx="4209041" cy="3552212"/>
            <a:chOff x="7619595" y="1823883"/>
            <a:chExt cx="4209041" cy="3552212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0EC915A-C781-4F67-B46E-5B1804CF8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8565" y="1823883"/>
              <a:ext cx="4150071" cy="1589029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0296E8D-CA5F-4DDA-BFB0-F6E67B0CB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9595" y="3618019"/>
              <a:ext cx="4150071" cy="1758076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711FB54-ADD5-AA67-A674-208C89446F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2195" y="297580"/>
            <a:ext cx="2642193" cy="2871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0CB2EB-794F-9139-E94F-A71E1CDDE9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58793" y="703258"/>
            <a:ext cx="1209675" cy="314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97B76C-01D8-D055-949D-49407EEB63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78256" y="783065"/>
            <a:ext cx="2577570" cy="29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0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F5C6187-AC8A-4622-A7A3-F994DD5E6644}"/>
              </a:ext>
            </a:extLst>
          </p:cNvPr>
          <p:cNvGrpSpPr/>
          <p:nvPr/>
        </p:nvGrpSpPr>
        <p:grpSpPr>
          <a:xfrm>
            <a:off x="7619595" y="1823883"/>
            <a:ext cx="4209041" cy="3552212"/>
            <a:chOff x="7619595" y="1823883"/>
            <a:chExt cx="4209041" cy="3552212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E90D3B15-9F69-47CA-B30E-5672D44CF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8565" y="1823883"/>
              <a:ext cx="4150071" cy="1589029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B809D3C4-F035-436B-999C-7041F7B93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9595" y="3618019"/>
              <a:ext cx="4150071" cy="1758076"/>
            </a:xfrm>
            <a:prstGeom prst="rect">
              <a:avLst/>
            </a:prstGeom>
          </p:spPr>
        </p:pic>
      </p:grpSp>
      <p:sp>
        <p:nvSpPr>
          <p:cNvPr id="2" name="TextBox 5">
            <a:extLst>
              <a:ext uri="{FF2B5EF4-FFF2-40B4-BE49-F238E27FC236}">
                <a16:creationId xmlns:a16="http://schemas.microsoft.com/office/drawing/2014/main" id="{97711A53-D700-4D45-9F78-CED187749F66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5793852-4AD9-4B16-93A6-6DAB49F70E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14739" cy="631616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6A3338A-1F3B-4782-8670-2F5471CE51C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758" y="254775"/>
            <a:ext cx="4397722" cy="827479"/>
          </a:xfrm>
          <a:prstGeom prst="rect">
            <a:avLst/>
          </a:prstGeom>
        </p:spPr>
      </p:pic>
      <p:pic>
        <p:nvPicPr>
          <p:cNvPr id="7" name="X_[06-14]_kotoba2">
            <a:hlinkClick r:id="" action="ppaction://media"/>
            <a:extLst>
              <a:ext uri="{FF2B5EF4-FFF2-40B4-BE49-F238E27FC236}">
                <a16:creationId xmlns:a16="http://schemas.microsoft.com/office/drawing/2014/main" id="{C2B65552-AB5A-41ED-A944-188E7C2982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77120" y="675854"/>
            <a:ext cx="406400" cy="4064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0B0D9B1-76B3-4A9B-85E8-B343F851D22C}"/>
              </a:ext>
            </a:extLst>
          </p:cNvPr>
          <p:cNvSpPr txBox="1"/>
          <p:nvPr/>
        </p:nvSpPr>
        <p:spPr>
          <a:xfrm>
            <a:off x="10368365" y="1544228"/>
            <a:ext cx="60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DBC6A2B-C7E7-4036-A822-D17BF232DBC0}"/>
              </a:ext>
            </a:extLst>
          </p:cNvPr>
          <p:cNvSpPr txBox="1"/>
          <p:nvPr/>
        </p:nvSpPr>
        <p:spPr>
          <a:xfrm>
            <a:off x="8937324" y="3351881"/>
            <a:ext cx="60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ADA1725-3028-4B50-B3F8-02D3F9F5D47D}"/>
              </a:ext>
            </a:extLst>
          </p:cNvPr>
          <p:cNvSpPr txBox="1"/>
          <p:nvPr/>
        </p:nvSpPr>
        <p:spPr>
          <a:xfrm>
            <a:off x="7614739" y="1544228"/>
            <a:ext cx="60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EAD0EDB-6CAA-436D-A015-A7835058D79E}"/>
              </a:ext>
            </a:extLst>
          </p:cNvPr>
          <p:cNvSpPr txBox="1"/>
          <p:nvPr/>
        </p:nvSpPr>
        <p:spPr>
          <a:xfrm>
            <a:off x="8991552" y="1544228"/>
            <a:ext cx="60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E23758A-73FC-454A-A73D-C551605D70C1}"/>
              </a:ext>
            </a:extLst>
          </p:cNvPr>
          <p:cNvSpPr txBox="1"/>
          <p:nvPr/>
        </p:nvSpPr>
        <p:spPr>
          <a:xfrm>
            <a:off x="7526916" y="3356409"/>
            <a:ext cx="60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B8A7AA4-41A8-489B-82A1-C7068BC1310A}"/>
              </a:ext>
            </a:extLst>
          </p:cNvPr>
          <p:cNvSpPr txBox="1"/>
          <p:nvPr/>
        </p:nvSpPr>
        <p:spPr>
          <a:xfrm>
            <a:off x="10347732" y="3356409"/>
            <a:ext cx="60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1DF788-BF74-8F8E-2CBD-484F16AEC1B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5875" b="2751"/>
          <a:stretch/>
        </p:blipFill>
        <p:spPr>
          <a:xfrm>
            <a:off x="7147597" y="769949"/>
            <a:ext cx="2392842" cy="3123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879B52-B941-FC67-2F56-93706AB533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195" y="297580"/>
            <a:ext cx="2642193" cy="2871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59827EA-15CD-3AEE-D4A8-9061155AA6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8793" y="703258"/>
            <a:ext cx="12096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3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5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C738E9E-9A3C-4B6B-8BE1-209D849CBB24}"/>
              </a:ext>
            </a:extLst>
          </p:cNvPr>
          <p:cNvGrpSpPr/>
          <p:nvPr/>
        </p:nvGrpSpPr>
        <p:grpSpPr>
          <a:xfrm>
            <a:off x="0" y="0"/>
            <a:ext cx="7776101" cy="3549960"/>
            <a:chOff x="0" y="0"/>
            <a:chExt cx="7776101" cy="354996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310D31F-5CCC-4AF9-A410-F18D330D8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629221" cy="1724267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58AF7981-02CC-4758-B0A0-F0B7F92E9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24267"/>
              <a:ext cx="7776101" cy="1825693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CCFF3727-FEB9-46A6-BB76-BF3C7280D21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5"/>
          <a:stretch/>
        </p:blipFill>
        <p:spPr>
          <a:xfrm>
            <a:off x="6564713" y="2259956"/>
            <a:ext cx="5627287" cy="4598044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D9165A1-3C8B-4885-851C-4B546DA47D3C}"/>
              </a:ext>
            </a:extLst>
          </p:cNvPr>
          <p:cNvGrpSpPr/>
          <p:nvPr/>
        </p:nvGrpSpPr>
        <p:grpSpPr>
          <a:xfrm>
            <a:off x="258675" y="4679983"/>
            <a:ext cx="7041987" cy="1452955"/>
            <a:chOff x="258675" y="4679983"/>
            <a:chExt cx="7041987" cy="145295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B2CB214C-7C74-4ECE-92CB-029D0D010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675" y="4710463"/>
              <a:ext cx="3429811" cy="1313247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E0FB6FFF-6377-4EB5-9D6D-72FF28D5E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851" y="4679983"/>
              <a:ext cx="3429811" cy="1452955"/>
            </a:xfrm>
            <a:prstGeom prst="rect">
              <a:avLst/>
            </a:prstGeom>
          </p:spPr>
        </p:pic>
      </p:grpSp>
      <p:sp>
        <p:nvSpPr>
          <p:cNvPr id="10" name="TextBox 5">
            <a:extLst>
              <a:ext uri="{FF2B5EF4-FFF2-40B4-BE49-F238E27FC236}">
                <a16:creationId xmlns:a16="http://schemas.microsoft.com/office/drawing/2014/main" id="{1BDD331D-A3B0-486A-B071-8E6216E9DEAA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0L6-10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5FD30AD-099C-427E-AFFC-F6367AA2F80E}"/>
              </a:ext>
            </a:extLst>
          </p:cNvPr>
          <p:cNvSpPr txBox="1"/>
          <p:nvPr/>
        </p:nvSpPr>
        <p:spPr>
          <a:xfrm>
            <a:off x="952500" y="3078577"/>
            <a:ext cx="548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ｅ</a:t>
            </a:r>
          </a:p>
        </p:txBody>
      </p:sp>
      <p:pic>
        <p:nvPicPr>
          <p:cNvPr id="11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95301707-9715-4068-B22E-36A4A03D3E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69100" y="1868796"/>
            <a:ext cx="406400" cy="40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B8D344-E565-10E2-2CE9-F389029537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822" y="2705534"/>
            <a:ext cx="7558326" cy="2268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3FD155-012C-ED4F-3CAA-2DD7047EA1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8675" y="1347071"/>
            <a:ext cx="5370546" cy="3771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078D220-A370-F587-381F-6DB3279FDE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0100" y="557142"/>
            <a:ext cx="2933700" cy="295275"/>
          </a:xfrm>
          <a:prstGeom prst="rect">
            <a:avLst/>
          </a:prstGeom>
        </p:spPr>
      </p:pic>
      <p:sp>
        <p:nvSpPr>
          <p:cNvPr id="15" name="テキスト ボックス 1">
            <a:extLst>
              <a:ext uri="{FF2B5EF4-FFF2-40B4-BE49-F238E27FC236}">
                <a16:creationId xmlns:a16="http://schemas.microsoft.com/office/drawing/2014/main" id="{A19F01BA-6F3F-3197-7B30-C64F53A4D029}"/>
              </a:ext>
            </a:extLst>
          </p:cNvPr>
          <p:cNvSpPr txBox="1"/>
          <p:nvPr/>
        </p:nvSpPr>
        <p:spPr>
          <a:xfrm>
            <a:off x="1882210" y="3066496"/>
            <a:ext cx="692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ｆ</a:t>
            </a:r>
          </a:p>
        </p:txBody>
      </p:sp>
      <p:sp>
        <p:nvSpPr>
          <p:cNvPr id="16" name="テキスト ボックス 1">
            <a:extLst>
              <a:ext uri="{FF2B5EF4-FFF2-40B4-BE49-F238E27FC236}">
                <a16:creationId xmlns:a16="http://schemas.microsoft.com/office/drawing/2014/main" id="{810D745D-745A-4827-BE46-906B965B9C9E}"/>
              </a:ext>
            </a:extLst>
          </p:cNvPr>
          <p:cNvSpPr txBox="1"/>
          <p:nvPr/>
        </p:nvSpPr>
        <p:spPr>
          <a:xfrm>
            <a:off x="2834710" y="3046618"/>
            <a:ext cx="548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ｂ</a:t>
            </a:r>
          </a:p>
        </p:txBody>
      </p:sp>
      <p:sp>
        <p:nvSpPr>
          <p:cNvPr id="17" name="テキスト ボックス 1">
            <a:extLst>
              <a:ext uri="{FF2B5EF4-FFF2-40B4-BE49-F238E27FC236}">
                <a16:creationId xmlns:a16="http://schemas.microsoft.com/office/drawing/2014/main" id="{B5BAD3F9-3CE8-FA40-4BC4-87E7F1D5164F}"/>
              </a:ext>
            </a:extLst>
          </p:cNvPr>
          <p:cNvSpPr txBox="1"/>
          <p:nvPr/>
        </p:nvSpPr>
        <p:spPr>
          <a:xfrm>
            <a:off x="3870851" y="3046618"/>
            <a:ext cx="49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ｄ</a:t>
            </a:r>
          </a:p>
        </p:txBody>
      </p:sp>
    </p:spTree>
    <p:extLst>
      <p:ext uri="{BB962C8B-B14F-4D97-AF65-F5344CB8AC3E}">
        <p14:creationId xmlns:p14="http://schemas.microsoft.com/office/powerpoint/2010/main" val="194743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099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15" grpId="0"/>
      <p:bldP spid="16" grpId="0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310D31F-5CCC-4AF9-A410-F18D330D8C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29221" cy="17242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CFF3727-FEB9-46A6-BB76-BF3C7280D2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"/>
          <a:stretch/>
        </p:blipFill>
        <p:spPr>
          <a:xfrm>
            <a:off x="6526734" y="2259956"/>
            <a:ext cx="5665265" cy="45980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54BE2D4-3DE4-4CD9-8A45-6108A73799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7324"/>
            <a:ext cx="6584328" cy="2003191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D4197CCA-45F3-40E3-94D0-A0B40420D514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0L6-10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DF45311-EA61-47EC-B4A9-F8EFB0B9F45E}"/>
              </a:ext>
            </a:extLst>
          </p:cNvPr>
          <p:cNvSpPr txBox="1"/>
          <p:nvPr/>
        </p:nvSpPr>
        <p:spPr>
          <a:xfrm>
            <a:off x="1183318" y="3051851"/>
            <a:ext cx="1838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-15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   みず</a:t>
            </a:r>
            <a:endParaRPr kumimoji="1" lang="en-US" altLang="ja-JP" sz="1400" spc="-15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800" spc="-15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800" spc="-15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</a:t>
            </a:r>
            <a:r>
              <a:rPr kumimoji="1" lang="en-US" altLang="ja-JP" sz="2800" spc="-15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sz="2800" spc="-15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水　</a:t>
            </a:r>
          </a:p>
        </p:txBody>
      </p:sp>
      <p:pic>
        <p:nvPicPr>
          <p:cNvPr id="9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676B5512-2DF1-4C04-8D58-53E2A57F5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99380" y="1906896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A6255C-80A5-BC94-5D75-110D6F259F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507" y="2711666"/>
            <a:ext cx="6414146" cy="3596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FAC444-628F-5F28-361B-1E50770C26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675" y="1347071"/>
            <a:ext cx="5370546" cy="3771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0DA17D-6B3D-ACE5-47C3-3AED1372C8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100" y="557142"/>
            <a:ext cx="2933700" cy="295275"/>
          </a:xfrm>
          <a:prstGeom prst="rect">
            <a:avLst/>
          </a:prstGeom>
        </p:spPr>
      </p:pic>
      <p:sp>
        <p:nvSpPr>
          <p:cNvPr id="11" name="テキスト ボックス 5">
            <a:extLst>
              <a:ext uri="{FF2B5EF4-FFF2-40B4-BE49-F238E27FC236}">
                <a16:creationId xmlns:a16="http://schemas.microsoft.com/office/drawing/2014/main" id="{321D868A-928C-9077-E8CF-49EDC0E17B62}"/>
              </a:ext>
            </a:extLst>
          </p:cNvPr>
          <p:cNvSpPr txBox="1"/>
          <p:nvPr/>
        </p:nvSpPr>
        <p:spPr>
          <a:xfrm>
            <a:off x="4181100" y="3204870"/>
            <a:ext cx="2036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spc="-15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マヨネーズ</a:t>
            </a:r>
          </a:p>
        </p:txBody>
      </p:sp>
    </p:spTree>
    <p:extLst>
      <p:ext uri="{BB962C8B-B14F-4D97-AF65-F5344CB8AC3E}">
        <p14:creationId xmlns:p14="http://schemas.microsoft.com/office/powerpoint/2010/main" val="21353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09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2EF6C85-D775-47D0-9518-930D07D90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85" y="132263"/>
            <a:ext cx="11482428" cy="668491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39D2148-08E4-4FE1-83B5-1B14FA411667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0L6-11</a:t>
            </a:r>
          </a:p>
        </p:txBody>
      </p:sp>
      <p:pic>
        <p:nvPicPr>
          <p:cNvPr id="5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AAA53284-4F55-4524-883F-57E78058016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611.31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15860" y="245736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AC670B-6A79-63B8-9410-5FFB92AE10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366" y="1129863"/>
            <a:ext cx="10782847" cy="6285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EA2B87-B056-ACC1-B6CE-EB25949F9F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669" y="2200787"/>
            <a:ext cx="240982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8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743E734-B4CB-4AEA-B54D-BB2F35485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89" y="23931"/>
            <a:ext cx="10757223" cy="374689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A9B73B2-6D36-4E71-B0A1-5D54CA1570A4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0L6-11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3ED2BC9-B154-4E54-AC1E-198B7A6C2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065" y="4664257"/>
            <a:ext cx="7189870" cy="112612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EBCEFF9-AF6C-475A-B4BA-FED77CC86CC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989" y="130727"/>
            <a:ext cx="1173541" cy="454048"/>
          </a:xfrm>
          <a:prstGeom prst="rect">
            <a:avLst/>
          </a:prstGeom>
        </p:spPr>
      </p:pic>
      <p:pic>
        <p:nvPicPr>
          <p:cNvPr id="9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F07B226C-30A0-4C67-8AF2-C7D1714670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51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73377" y="202306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418B12-8C8D-AC44-6374-7DA5600E12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6819" y="1374792"/>
            <a:ext cx="2714625" cy="2219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673039-7B3B-963A-E6C1-2A32E52B9D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050" y="4536915"/>
            <a:ext cx="1179195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3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86E217A-2D77-425F-BAF5-1D41AE897E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67" y="17351"/>
            <a:ext cx="7937464" cy="6823299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3F431B4F-37AB-4E26-9E5F-A1A014C74DCD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402292F-DD97-4815-BDB6-2E324332529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731" y="584775"/>
            <a:ext cx="1173541" cy="454048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4D6FDA85-6A11-4701-9FF4-0D32CA4725F9}"/>
              </a:ext>
            </a:extLst>
          </p:cNvPr>
          <p:cNvCxnSpPr/>
          <p:nvPr/>
        </p:nvCxnSpPr>
        <p:spPr>
          <a:xfrm>
            <a:off x="4457700" y="1623060"/>
            <a:ext cx="1409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9D64B462-D940-45AF-BAE5-A77272DD9E9C}"/>
              </a:ext>
            </a:extLst>
          </p:cNvPr>
          <p:cNvCxnSpPr>
            <a:cxnSpLocks/>
          </p:cNvCxnSpPr>
          <p:nvPr/>
        </p:nvCxnSpPr>
        <p:spPr>
          <a:xfrm>
            <a:off x="6355080" y="1623060"/>
            <a:ext cx="16078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7FD7E5F3-8D0B-4F67-98E8-DA8D8433798E}"/>
              </a:ext>
            </a:extLst>
          </p:cNvPr>
          <p:cNvCxnSpPr/>
          <p:nvPr/>
        </p:nvCxnSpPr>
        <p:spPr>
          <a:xfrm>
            <a:off x="5513479" y="3131820"/>
            <a:ext cx="1165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C1679924-FD99-44C0-88BD-B3187574FC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28900" y="1038823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F4DD79-64A6-1A84-98D4-CA36B1C019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3953" y="60609"/>
            <a:ext cx="1998694" cy="23628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FF60A9-5D7B-9DAF-7DF3-E57C8E4AB0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7848" y="4682532"/>
            <a:ext cx="2434799" cy="215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8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9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86E217A-2D77-425F-BAF5-1D41AE897E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67" y="17351"/>
            <a:ext cx="7937464" cy="6823299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3F431B4F-37AB-4E26-9E5F-A1A014C74DCD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402292F-DD97-4815-BDB6-2E324332529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731" y="584775"/>
            <a:ext cx="1173541" cy="454048"/>
          </a:xfrm>
          <a:prstGeom prst="rect">
            <a:avLst/>
          </a:prstGeom>
        </p:spPr>
      </p:pic>
      <p:pic>
        <p:nvPicPr>
          <p:cNvPr id="6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8E585A0F-80D2-4F11-A30E-AF370FE27F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28900" y="1038823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148C28-5391-EA46-4CC8-6217F834BF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3953" y="60609"/>
            <a:ext cx="1998694" cy="23628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E35BC9-BA26-DD9F-608E-D97CE71EF2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7848" y="4682532"/>
            <a:ext cx="2434799" cy="215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1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2106B15B-E4ED-45F8-874B-C2008738983F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0CE3434-49CD-4BB3-9892-323636FDA5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0" y="0"/>
            <a:ext cx="2773188" cy="139008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311CD27-F068-4C4C-A947-072EDF7BCE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778" y="584775"/>
            <a:ext cx="8879125" cy="378408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BC1646B-7559-4035-8D04-4EA51120A3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628" y="4644436"/>
            <a:ext cx="8655985" cy="199896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3151944-81F8-4654-94C7-C8D463A3B359}"/>
              </a:ext>
            </a:extLst>
          </p:cNvPr>
          <p:cNvSpPr txBox="1"/>
          <p:nvPr/>
        </p:nvSpPr>
        <p:spPr>
          <a:xfrm>
            <a:off x="5219702" y="3745915"/>
            <a:ext cx="1874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B4D9C56-BE96-442C-9947-DB36432D4496}"/>
              </a:ext>
            </a:extLst>
          </p:cNvPr>
          <p:cNvSpPr txBox="1"/>
          <p:nvPr/>
        </p:nvSpPr>
        <p:spPr>
          <a:xfrm>
            <a:off x="8301500" y="1707378"/>
            <a:ext cx="1348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ひと</a:t>
            </a:r>
            <a:br>
              <a:rPr kumimoji="1" lang="en-US" altLang="ja-JP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3693160-DE2E-4597-9775-D4A9EB4D1F5C}"/>
              </a:ext>
            </a:extLst>
          </p:cNvPr>
          <p:cNvSpPr txBox="1"/>
          <p:nvPr/>
        </p:nvSpPr>
        <p:spPr>
          <a:xfrm>
            <a:off x="4520981" y="2367671"/>
            <a:ext cx="1348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ふた</a:t>
            </a:r>
            <a:endParaRPr kumimoji="1" lang="en-US" altLang="ja-JP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9CDF39E-DA0A-4094-8271-A94080193A95}"/>
              </a:ext>
            </a:extLst>
          </p:cNvPr>
          <p:cNvSpPr txBox="1"/>
          <p:nvPr/>
        </p:nvSpPr>
        <p:spPr>
          <a:xfrm>
            <a:off x="4938097" y="1707378"/>
            <a:ext cx="1348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みっ</a:t>
            </a:r>
            <a:br>
              <a:rPr kumimoji="1" lang="en-US" altLang="ja-JP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X_[06-16]_katachi1">
            <a:hlinkClick r:id="" action="ppaction://media"/>
            <a:extLst>
              <a:ext uri="{FF2B5EF4-FFF2-40B4-BE49-F238E27FC236}">
                <a16:creationId xmlns:a16="http://schemas.microsoft.com/office/drawing/2014/main" id="{7D304CE9-92C3-4505-9E82-E1CC4278C4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56140" y="795020"/>
            <a:ext cx="406400" cy="40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83CC97-5FA3-6996-D6FF-CF4611A0C3A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1249"/>
          <a:stretch/>
        </p:blipFill>
        <p:spPr>
          <a:xfrm>
            <a:off x="3491779" y="1201420"/>
            <a:ext cx="5067763" cy="3121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435C0C-4C00-60B7-C08A-5083B3C163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5778" y="4605378"/>
            <a:ext cx="9375097" cy="210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28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134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02D8D39-B4FE-45EB-AB47-2C4FED981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98603" cy="464030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C8915E7-F4B0-43DF-BA20-C77B716A3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2" y="4640304"/>
            <a:ext cx="6441101" cy="221769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474A00F-B6D2-445D-9BDA-C5E717A817AD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55EAC-08CC-7D40-B05A-93D59803E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0" y="-48135"/>
            <a:ext cx="9573842" cy="47466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981031-95DB-7839-02A8-6BFEE57AE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227" y="4640304"/>
            <a:ext cx="6949808" cy="214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890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D1661C9-25B7-4AD2-A847-76CAFE6D2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68008" cy="355362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DFE21FD-BA86-4A26-AB2B-0F57CDBDE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84" y="3678251"/>
            <a:ext cx="3774791" cy="3179749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0D922495-AC07-4E6C-8BBE-079993065F99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947BA0-5DC8-7F44-E29E-2C8A0A5787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40"/>
          <a:stretch/>
        </p:blipFill>
        <p:spPr>
          <a:xfrm>
            <a:off x="123122" y="0"/>
            <a:ext cx="9491642" cy="42619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A6439D-D113-C14B-E7C9-A01551046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83" y="4261906"/>
            <a:ext cx="4071999" cy="250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472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A851410-51F7-41F9-AA50-2BDD429FE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70" y="318602"/>
            <a:ext cx="9837835" cy="1269398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FE0C334-6FCA-40BD-A1FA-2E7CD710496E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0L6-12</a:t>
            </a:r>
          </a:p>
        </p:txBody>
      </p:sp>
      <p:pic>
        <p:nvPicPr>
          <p:cNvPr id="5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488DA479-1FA6-42D8-A017-3FC08A0C75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89971" y="1181600"/>
            <a:ext cx="406400" cy="406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7E7456D-FAB8-426C-A54B-81F38A1315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082" y="2002371"/>
            <a:ext cx="4667284" cy="4714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8093B5-C149-D35B-077B-4457819E20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8922" y="1063893"/>
            <a:ext cx="7209383" cy="52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45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A33D382-6B66-4D73-8DEB-30369AB5C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041" y="305077"/>
            <a:ext cx="9461023" cy="624784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FE0C334-6FCA-40BD-A1FA-2E7CD710496E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0L6-12</a:t>
            </a:r>
          </a:p>
        </p:txBody>
      </p:sp>
      <p:pic>
        <p:nvPicPr>
          <p:cNvPr id="6" name="X_[06-17]_katachi2_counting">
            <a:hlinkClick r:id="" action="ppaction://media"/>
            <a:extLst>
              <a:ext uri="{FF2B5EF4-FFF2-40B4-BE49-F238E27FC236}">
                <a16:creationId xmlns:a16="http://schemas.microsoft.com/office/drawing/2014/main" id="{AA5D0FFA-073B-40D0-A53F-3DD4C6068D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31828" y="1127471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34455E-3829-8BCC-152B-F1184F350F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1584" b="8594"/>
          <a:stretch/>
        </p:blipFill>
        <p:spPr>
          <a:xfrm>
            <a:off x="1434718" y="1127471"/>
            <a:ext cx="3418636" cy="4802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FC523D-1AD9-524A-00EB-D637E2771A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4718" y="2145881"/>
            <a:ext cx="5684964" cy="68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5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733F134-E06D-4979-BA18-BBFC7D7BF253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0L6-13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907A264-A8F5-431D-A35C-74922B842EFF}"/>
              </a:ext>
            </a:extLst>
          </p:cNvPr>
          <p:cNvGrpSpPr/>
          <p:nvPr/>
        </p:nvGrpSpPr>
        <p:grpSpPr>
          <a:xfrm>
            <a:off x="12590" y="0"/>
            <a:ext cx="5409462" cy="1644354"/>
            <a:chOff x="12590" y="0"/>
            <a:chExt cx="5409462" cy="1644354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5AFEF47-CE6A-4C72-8700-62869D5A2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0" y="0"/>
              <a:ext cx="5409462" cy="89901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E26E561-DD23-403B-98A6-CBC0B42A27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8405"/>
            <a:stretch/>
          </p:blipFill>
          <p:spPr>
            <a:xfrm>
              <a:off x="12591" y="899016"/>
              <a:ext cx="3530710" cy="745338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C89BBE64-D9F8-4C0C-9820-10CEEBEC8E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378" y="1746582"/>
            <a:ext cx="10309082" cy="4919314"/>
          </a:xfrm>
          <a:prstGeom prst="rect">
            <a:avLst/>
          </a:prstGeom>
        </p:spPr>
      </p:pic>
      <p:pic>
        <p:nvPicPr>
          <p:cNvPr id="9" name="X_[06-18]_hanasu1">
            <a:hlinkClick r:id="" action="ppaction://media"/>
            <a:extLst>
              <a:ext uri="{FF2B5EF4-FFF2-40B4-BE49-F238E27FC236}">
                <a16:creationId xmlns:a16="http://schemas.microsoft.com/office/drawing/2014/main" id="{7D158C85-1742-48B8-B2DA-B382FDCAD8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5327" y="1391491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A4C1E0-B787-9971-B26B-352BAF5A30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764" y="575166"/>
            <a:ext cx="4552950" cy="3238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EDA52A-30CD-9145-97AF-1C61D7E36A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466" y="1402580"/>
            <a:ext cx="2672861" cy="3842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7386F6-13B4-0D3C-F686-1E5CB712A0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3737" y="1947657"/>
            <a:ext cx="1533525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19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733F134-E06D-4979-BA18-BBFC7D7BF253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4AB5C1B-EC8A-4978-81D0-60578280C5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12" y="1644354"/>
            <a:ext cx="9230162" cy="506847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82194DF-E260-42BC-88BD-053CC27D0AF6}"/>
              </a:ext>
            </a:extLst>
          </p:cNvPr>
          <p:cNvGrpSpPr/>
          <p:nvPr/>
        </p:nvGrpSpPr>
        <p:grpSpPr>
          <a:xfrm>
            <a:off x="12590" y="0"/>
            <a:ext cx="5409462" cy="1644354"/>
            <a:chOff x="12590" y="0"/>
            <a:chExt cx="5409462" cy="1644354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5AFEF47-CE6A-4C72-8700-62869D5A2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0" y="0"/>
              <a:ext cx="5409462" cy="89901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E26E561-DD23-403B-98A6-CBC0B42A27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820"/>
            <a:stretch/>
          </p:blipFill>
          <p:spPr>
            <a:xfrm>
              <a:off x="12591" y="899016"/>
              <a:ext cx="2532490" cy="745338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4E94743B-7416-44AF-8009-F970B9915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4670" y="968226"/>
              <a:ext cx="2032104" cy="469924"/>
            </a:xfrm>
            <a:prstGeom prst="rect">
              <a:avLst/>
            </a:prstGeom>
          </p:spPr>
        </p:pic>
      </p:grpSp>
      <p:pic>
        <p:nvPicPr>
          <p:cNvPr id="10" name="X_[06-19]_hanasu2-1">
            <a:hlinkClick r:id="" action="ppaction://media"/>
            <a:extLst>
              <a:ext uri="{FF2B5EF4-FFF2-40B4-BE49-F238E27FC236}">
                <a16:creationId xmlns:a16="http://schemas.microsoft.com/office/drawing/2014/main" id="{2E9BC030-8649-48D5-939B-4CB0A74EEE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95127" y="1304160"/>
            <a:ext cx="406400" cy="406400"/>
          </a:xfrm>
          <a:prstGeom prst="rect">
            <a:avLst/>
          </a:prstGeom>
        </p:spPr>
      </p:pic>
      <p:pic>
        <p:nvPicPr>
          <p:cNvPr id="11" name="X_[06-20]_hanasu2-2">
            <a:hlinkClick r:id="" action="ppaction://media"/>
            <a:extLst>
              <a:ext uri="{FF2B5EF4-FFF2-40B4-BE49-F238E27FC236}">
                <a16:creationId xmlns:a16="http://schemas.microsoft.com/office/drawing/2014/main" id="{14016800-487F-49AA-A3B7-0BE3859F628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51574" y="1335922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4CE9BA-BB6D-2A75-99D7-D57FB723A4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266" y="1335922"/>
            <a:ext cx="2672861" cy="3842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50DA84-CCF7-1438-ED9A-0F7540EE1B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8764" y="575166"/>
            <a:ext cx="4552950" cy="3238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2848D7-311D-2654-9648-60254CC038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35008" y="1814151"/>
            <a:ext cx="1800225" cy="342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19C2DC-4688-D4B0-D068-F6DB56F2968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85889" y="3157823"/>
            <a:ext cx="2086266" cy="8287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3F4AC7-2917-B35C-ACB9-2756CE2778D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33520" y="5002125"/>
            <a:ext cx="2038635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8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54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733F134-E06D-4979-BA18-BBFC7D7BF253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0L6-13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89BBE64-D9F8-4C0C-9820-10CEEBEC8E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378" y="1746582"/>
            <a:ext cx="10309082" cy="4919314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D1627F0-BD40-4D67-BABF-CBEE4FA77567}"/>
              </a:ext>
            </a:extLst>
          </p:cNvPr>
          <p:cNvGrpSpPr/>
          <p:nvPr/>
        </p:nvGrpSpPr>
        <p:grpSpPr>
          <a:xfrm>
            <a:off x="12590" y="0"/>
            <a:ext cx="5409462" cy="1754141"/>
            <a:chOff x="12590" y="0"/>
            <a:chExt cx="5409462" cy="1754141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5AFEF47-CE6A-4C72-8700-62869D5A2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0" y="0"/>
              <a:ext cx="5409462" cy="899016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4930979-1DF8-41AA-B811-C6E7D5D35D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911"/>
            <a:stretch/>
          </p:blipFill>
          <p:spPr>
            <a:xfrm>
              <a:off x="14183" y="982447"/>
              <a:ext cx="3986318" cy="771694"/>
            </a:xfrm>
            <a:prstGeom prst="rect">
              <a:avLst/>
            </a:prstGeom>
          </p:spPr>
        </p:pic>
      </p:grpSp>
      <p:pic>
        <p:nvPicPr>
          <p:cNvPr id="9" name="X_[06-18]_hanasu1">
            <a:hlinkClick r:id="" action="ppaction://media"/>
            <a:extLst>
              <a:ext uri="{FF2B5EF4-FFF2-40B4-BE49-F238E27FC236}">
                <a16:creationId xmlns:a16="http://schemas.microsoft.com/office/drawing/2014/main" id="{C1009F2E-655A-42CE-8869-5C69CA3EE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97300" y="1340182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42A6FF-51C7-90F2-6B8E-E6C456332B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764" y="575166"/>
            <a:ext cx="4552950" cy="323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AB9221-A64A-16C9-9111-0F09124620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726" y="1433709"/>
            <a:ext cx="3000375" cy="3128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CEDD34-C3E1-77F7-8DCC-A51A6389D6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3737" y="1947657"/>
            <a:ext cx="1533525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733F134-E06D-4979-BA18-BBFC7D7BF253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0L6-13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89BBE64-D9F8-4C0C-9820-10CEEBEC8E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378" y="1746582"/>
            <a:ext cx="10309082" cy="4919314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D1627F0-BD40-4D67-BABF-CBEE4FA77567}"/>
              </a:ext>
            </a:extLst>
          </p:cNvPr>
          <p:cNvGrpSpPr/>
          <p:nvPr/>
        </p:nvGrpSpPr>
        <p:grpSpPr>
          <a:xfrm>
            <a:off x="12590" y="0"/>
            <a:ext cx="5409462" cy="1754141"/>
            <a:chOff x="12590" y="0"/>
            <a:chExt cx="5409462" cy="1754141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5AFEF47-CE6A-4C72-8700-62869D5A2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0" y="0"/>
              <a:ext cx="5409462" cy="899016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4930979-1DF8-41AA-B811-C6E7D5D35D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911"/>
            <a:stretch/>
          </p:blipFill>
          <p:spPr>
            <a:xfrm>
              <a:off x="14183" y="982447"/>
              <a:ext cx="3986318" cy="771694"/>
            </a:xfrm>
            <a:prstGeom prst="rect">
              <a:avLst/>
            </a:prstGeom>
          </p:spPr>
        </p:pic>
      </p:grpSp>
      <p:pic>
        <p:nvPicPr>
          <p:cNvPr id="9" name="X_[06-18]_hanasu1">
            <a:hlinkClick r:id="" action="ppaction://media"/>
            <a:extLst>
              <a:ext uri="{FF2B5EF4-FFF2-40B4-BE49-F238E27FC236}">
                <a16:creationId xmlns:a16="http://schemas.microsoft.com/office/drawing/2014/main" id="{C1009F2E-655A-42CE-8869-5C69CA3EE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97300" y="1340182"/>
            <a:ext cx="406400" cy="406400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D65118C-B898-4B02-B90F-825141095A8D}"/>
              </a:ext>
            </a:extLst>
          </p:cNvPr>
          <p:cNvSpPr/>
          <p:nvPr/>
        </p:nvSpPr>
        <p:spPr>
          <a:xfrm>
            <a:off x="5341884" y="2442051"/>
            <a:ext cx="1508232" cy="4480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494DF3D-A256-4748-8219-3989B848621A}"/>
              </a:ext>
            </a:extLst>
          </p:cNvPr>
          <p:cNvSpPr/>
          <p:nvPr/>
        </p:nvSpPr>
        <p:spPr>
          <a:xfrm>
            <a:off x="2920822" y="3267931"/>
            <a:ext cx="797008" cy="4480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9328611-9FB9-4EE0-9F09-CBC614F9ED9F}"/>
              </a:ext>
            </a:extLst>
          </p:cNvPr>
          <p:cNvSpPr/>
          <p:nvPr/>
        </p:nvSpPr>
        <p:spPr>
          <a:xfrm>
            <a:off x="2875077" y="5042369"/>
            <a:ext cx="797008" cy="4480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14BF7383-7D3D-4523-B588-719B163C896E}"/>
              </a:ext>
            </a:extLst>
          </p:cNvPr>
          <p:cNvSpPr/>
          <p:nvPr/>
        </p:nvSpPr>
        <p:spPr>
          <a:xfrm>
            <a:off x="5341884" y="4159516"/>
            <a:ext cx="5674720" cy="4891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3F069CB5-73E1-4C9E-94B1-B859C82FE1A9}"/>
              </a:ext>
            </a:extLst>
          </p:cNvPr>
          <p:cNvSpPr/>
          <p:nvPr/>
        </p:nvSpPr>
        <p:spPr>
          <a:xfrm>
            <a:off x="5341884" y="5885198"/>
            <a:ext cx="3588573" cy="4891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10AEE7-A2FD-D2BD-276F-605E28EA1C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764" y="575166"/>
            <a:ext cx="4552950" cy="323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ED855F-CF75-B35F-65DC-E6860E846A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726" y="1414701"/>
            <a:ext cx="3000375" cy="3128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272F798-BB56-4B4C-1405-16B056D5D2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3738" y="1940168"/>
            <a:ext cx="1533525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7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733F134-E06D-4979-BA18-BBFC7D7BF253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4AB5C1B-EC8A-4978-81D0-60578280C5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12" y="1644354"/>
            <a:ext cx="9230162" cy="506847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ACB6970-C8C2-4855-8CDC-E0203B5C4849}"/>
              </a:ext>
            </a:extLst>
          </p:cNvPr>
          <p:cNvGrpSpPr/>
          <p:nvPr/>
        </p:nvGrpSpPr>
        <p:grpSpPr>
          <a:xfrm>
            <a:off x="12590" y="0"/>
            <a:ext cx="5409462" cy="1746521"/>
            <a:chOff x="12590" y="0"/>
            <a:chExt cx="5409462" cy="1746521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5AFEF47-CE6A-4C72-8700-62869D5A2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0" y="0"/>
              <a:ext cx="5409462" cy="899016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C97270CA-7048-483C-B02E-FBD5356A1D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72"/>
            <a:stretch/>
          </p:blipFill>
          <p:spPr>
            <a:xfrm>
              <a:off x="21803" y="974827"/>
              <a:ext cx="2949998" cy="771694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CDA736E-B724-416C-B038-C8F77A290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1801" y="1036723"/>
              <a:ext cx="2032104" cy="469924"/>
            </a:xfrm>
            <a:prstGeom prst="rect">
              <a:avLst/>
            </a:prstGeom>
          </p:spPr>
        </p:pic>
      </p:grpSp>
      <p:pic>
        <p:nvPicPr>
          <p:cNvPr id="12" name="X_[06-19]_hanasu2-1">
            <a:hlinkClick r:id="" action="ppaction://media"/>
            <a:extLst>
              <a:ext uri="{FF2B5EF4-FFF2-40B4-BE49-F238E27FC236}">
                <a16:creationId xmlns:a16="http://schemas.microsoft.com/office/drawing/2014/main" id="{C0466B60-C6A0-4A14-B30B-1D6B9E6C6F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4008" y="1358782"/>
            <a:ext cx="406400" cy="406400"/>
          </a:xfrm>
          <a:prstGeom prst="rect">
            <a:avLst/>
          </a:prstGeom>
        </p:spPr>
      </p:pic>
      <p:pic>
        <p:nvPicPr>
          <p:cNvPr id="13" name="X_[06-20]_hanasu2-2">
            <a:hlinkClick r:id="" action="ppaction://media"/>
            <a:extLst>
              <a:ext uri="{FF2B5EF4-FFF2-40B4-BE49-F238E27FC236}">
                <a16:creationId xmlns:a16="http://schemas.microsoft.com/office/drawing/2014/main" id="{6C114572-C293-4ACF-BB53-42E900292C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48521" y="1358782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BD1A00-2E91-2BF8-74A5-2231B3FA9A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3726" y="1433709"/>
            <a:ext cx="3000375" cy="3128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6B3028-3401-D8CC-D48E-75E7F633CDA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8764" y="575166"/>
            <a:ext cx="4552950" cy="323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CD3164-DE94-1E7D-EE7C-5EF2840005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35008" y="1814151"/>
            <a:ext cx="1800225" cy="342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740308-7F57-073F-82AB-F0936C12178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55633" y="3049561"/>
            <a:ext cx="3012568" cy="11317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198F99E-7D6C-A57E-72A7-7ADB2C68EEE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36323" y="4616074"/>
            <a:ext cx="2426130" cy="209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1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5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733F134-E06D-4979-BA18-BBFC7D7BF253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4AB5C1B-EC8A-4978-81D0-60578280C5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12" y="1644354"/>
            <a:ext cx="9230162" cy="506847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ACB6970-C8C2-4855-8CDC-E0203B5C4849}"/>
              </a:ext>
            </a:extLst>
          </p:cNvPr>
          <p:cNvGrpSpPr/>
          <p:nvPr/>
        </p:nvGrpSpPr>
        <p:grpSpPr>
          <a:xfrm>
            <a:off x="12590" y="0"/>
            <a:ext cx="5409462" cy="1746521"/>
            <a:chOff x="12590" y="0"/>
            <a:chExt cx="5409462" cy="1746521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5AFEF47-CE6A-4C72-8700-62869D5A2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0" y="0"/>
              <a:ext cx="5409462" cy="899016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C97270CA-7048-483C-B02E-FBD5356A1D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72"/>
            <a:stretch/>
          </p:blipFill>
          <p:spPr>
            <a:xfrm>
              <a:off x="21803" y="974827"/>
              <a:ext cx="2949998" cy="771694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CDA736E-B724-416C-B038-C8F77A290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1801" y="1036723"/>
              <a:ext cx="2032104" cy="469924"/>
            </a:xfrm>
            <a:prstGeom prst="rect">
              <a:avLst/>
            </a:prstGeom>
          </p:spPr>
        </p:pic>
      </p:grpSp>
      <p:pic>
        <p:nvPicPr>
          <p:cNvPr id="12" name="X_[06-19]_hanasu2-1">
            <a:hlinkClick r:id="" action="ppaction://media"/>
            <a:extLst>
              <a:ext uri="{FF2B5EF4-FFF2-40B4-BE49-F238E27FC236}">
                <a16:creationId xmlns:a16="http://schemas.microsoft.com/office/drawing/2014/main" id="{C0466B60-C6A0-4A14-B30B-1D6B9E6C6F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4008" y="1358782"/>
            <a:ext cx="406400" cy="406400"/>
          </a:xfrm>
          <a:prstGeom prst="rect">
            <a:avLst/>
          </a:prstGeom>
        </p:spPr>
      </p:pic>
      <p:pic>
        <p:nvPicPr>
          <p:cNvPr id="13" name="X_[06-20]_hanasu2-2">
            <a:hlinkClick r:id="" action="ppaction://media"/>
            <a:extLst>
              <a:ext uri="{FF2B5EF4-FFF2-40B4-BE49-F238E27FC236}">
                <a16:creationId xmlns:a16="http://schemas.microsoft.com/office/drawing/2014/main" id="{6C114572-C293-4ACF-BB53-42E900292C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48521" y="1358782"/>
            <a:ext cx="406400" cy="406400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98682AF8-92B0-4E98-B477-A9A289936EFE}"/>
              </a:ext>
            </a:extLst>
          </p:cNvPr>
          <p:cNvSpPr/>
          <p:nvPr/>
        </p:nvSpPr>
        <p:spPr>
          <a:xfrm>
            <a:off x="5309031" y="2418323"/>
            <a:ext cx="1398394" cy="4234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5AA8C50C-9DA0-44DA-9098-3354ABEB3F40}"/>
              </a:ext>
            </a:extLst>
          </p:cNvPr>
          <p:cNvSpPr/>
          <p:nvPr/>
        </p:nvSpPr>
        <p:spPr>
          <a:xfrm>
            <a:off x="5309031" y="4043583"/>
            <a:ext cx="2926044" cy="9993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70B48C50-9B24-4D4E-B402-8B361F6D9D43}"/>
              </a:ext>
            </a:extLst>
          </p:cNvPr>
          <p:cNvSpPr/>
          <p:nvPr/>
        </p:nvSpPr>
        <p:spPr>
          <a:xfrm>
            <a:off x="3008950" y="3178970"/>
            <a:ext cx="882915" cy="406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9CC92C7-098D-47A1-B191-6C806FAE157F}"/>
              </a:ext>
            </a:extLst>
          </p:cNvPr>
          <p:cNvSpPr/>
          <p:nvPr/>
        </p:nvSpPr>
        <p:spPr>
          <a:xfrm>
            <a:off x="3142525" y="5482793"/>
            <a:ext cx="2166506" cy="406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C72A79-42FE-2B91-9205-45544D76E7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8764" y="575166"/>
            <a:ext cx="4552950" cy="323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1C8E0-92C4-ACA0-125D-50C74B3837D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3726" y="1433709"/>
            <a:ext cx="3000375" cy="3128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A3A61-DA14-0B97-5A3B-E068128F07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54857" y="1815439"/>
            <a:ext cx="1800225" cy="3429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90D651A-44B4-D3F8-E65A-68E5F5FD78E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55633" y="3049561"/>
            <a:ext cx="3012568" cy="11317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F05CBA-9B49-7B98-4883-F36588F6865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36323" y="4616074"/>
            <a:ext cx="2426130" cy="209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42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5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733F134-E06D-4979-BA18-BBFC7D7BF253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E1FEBFA-51CA-4F95-BB3C-E48CFB562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0" y="0"/>
            <a:ext cx="10012493" cy="2024999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CA71D52-3DCA-4295-B92F-A8AE05D274FA}"/>
              </a:ext>
            </a:extLst>
          </p:cNvPr>
          <p:cNvSpPr/>
          <p:nvPr/>
        </p:nvSpPr>
        <p:spPr>
          <a:xfrm>
            <a:off x="4655820" y="4480560"/>
            <a:ext cx="1386840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C2C915F-0500-49CA-A2D3-36EE14924474}"/>
              </a:ext>
            </a:extLst>
          </p:cNvPr>
          <p:cNvSpPr/>
          <p:nvPr/>
        </p:nvSpPr>
        <p:spPr>
          <a:xfrm>
            <a:off x="6408242" y="4480560"/>
            <a:ext cx="1630857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E909134-F426-4284-A15A-60EDE68474D3}"/>
              </a:ext>
            </a:extLst>
          </p:cNvPr>
          <p:cNvSpPr/>
          <p:nvPr/>
        </p:nvSpPr>
        <p:spPr>
          <a:xfrm>
            <a:off x="5349419" y="6057900"/>
            <a:ext cx="700861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 descr="レストランのメニューのイラスト">
            <a:extLst>
              <a:ext uri="{FF2B5EF4-FFF2-40B4-BE49-F238E27FC236}">
                <a16:creationId xmlns:a16="http://schemas.microsoft.com/office/drawing/2014/main" id="{DCF27A5E-9306-482C-AEAE-7ECE23117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100" y="2740309"/>
            <a:ext cx="2433133" cy="26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9DBCE37-1CEC-4280-AF90-D9D744B63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0590" y="2024999"/>
            <a:ext cx="4667284" cy="4714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2EBB45-67F8-37FD-295A-E9330793C1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475" b="-5093"/>
          <a:stretch/>
        </p:blipFill>
        <p:spPr>
          <a:xfrm>
            <a:off x="557222" y="1380709"/>
            <a:ext cx="11490751" cy="80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34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733F134-E06D-4979-BA18-BBFC7D7BF253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E1FEBFA-51CA-4F95-BB3C-E48CFB562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0" y="0"/>
            <a:ext cx="10012493" cy="20249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E4A22CC-A45C-4BAE-8611-84E8175EC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053" y="2274986"/>
            <a:ext cx="9371893" cy="4472106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CA71D52-3DCA-4295-B92F-A8AE05D274FA}"/>
              </a:ext>
            </a:extLst>
          </p:cNvPr>
          <p:cNvSpPr/>
          <p:nvPr/>
        </p:nvSpPr>
        <p:spPr>
          <a:xfrm>
            <a:off x="4655820" y="4480560"/>
            <a:ext cx="1386840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C2C915F-0500-49CA-A2D3-36EE14924474}"/>
              </a:ext>
            </a:extLst>
          </p:cNvPr>
          <p:cNvSpPr/>
          <p:nvPr/>
        </p:nvSpPr>
        <p:spPr>
          <a:xfrm>
            <a:off x="6408242" y="4480560"/>
            <a:ext cx="1630857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E909134-F426-4284-A15A-60EDE68474D3}"/>
              </a:ext>
            </a:extLst>
          </p:cNvPr>
          <p:cNvSpPr/>
          <p:nvPr/>
        </p:nvSpPr>
        <p:spPr>
          <a:xfrm>
            <a:off x="5349419" y="6057900"/>
            <a:ext cx="700861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 descr="レストランのメニューのイラスト">
            <a:extLst>
              <a:ext uri="{FF2B5EF4-FFF2-40B4-BE49-F238E27FC236}">
                <a16:creationId xmlns:a16="http://schemas.microsoft.com/office/drawing/2014/main" id="{DCF27A5E-9306-482C-AEAE-7ECE23117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427" y="2322790"/>
            <a:ext cx="2068613" cy="221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0D2A33-715D-7F55-E7E0-C7E5EDD498F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475" b="-5093"/>
          <a:stretch/>
        </p:blipFill>
        <p:spPr>
          <a:xfrm>
            <a:off x="557222" y="1380709"/>
            <a:ext cx="11490751" cy="8008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3D2EAF-BA28-659E-2129-B627551EEC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0836" y="2470171"/>
            <a:ext cx="1533525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4816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733F134-E06D-4979-BA18-BBFC7D7BF253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E1FEBFA-51CA-4F95-BB3C-E48CFB562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0" y="0"/>
            <a:ext cx="10012493" cy="2024999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CA71D52-3DCA-4295-B92F-A8AE05D274FA}"/>
              </a:ext>
            </a:extLst>
          </p:cNvPr>
          <p:cNvSpPr/>
          <p:nvPr/>
        </p:nvSpPr>
        <p:spPr>
          <a:xfrm>
            <a:off x="4655820" y="4480560"/>
            <a:ext cx="1386840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C2C915F-0500-49CA-A2D3-36EE14924474}"/>
              </a:ext>
            </a:extLst>
          </p:cNvPr>
          <p:cNvSpPr/>
          <p:nvPr/>
        </p:nvSpPr>
        <p:spPr>
          <a:xfrm>
            <a:off x="6408242" y="4480560"/>
            <a:ext cx="1630857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E909134-F426-4284-A15A-60EDE68474D3}"/>
              </a:ext>
            </a:extLst>
          </p:cNvPr>
          <p:cNvSpPr/>
          <p:nvPr/>
        </p:nvSpPr>
        <p:spPr>
          <a:xfrm>
            <a:off x="5349419" y="6057900"/>
            <a:ext cx="700861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EE5E090-A71A-4843-A8B8-26A5E392D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472" y="2024999"/>
            <a:ext cx="8391056" cy="4607705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4A4C8BC-A682-4EDD-9DC6-D983D315729C}"/>
              </a:ext>
            </a:extLst>
          </p:cNvPr>
          <p:cNvSpPr/>
          <p:nvPr/>
        </p:nvSpPr>
        <p:spPr>
          <a:xfrm>
            <a:off x="4945380" y="4701540"/>
            <a:ext cx="50292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0EFA781-5800-4345-816B-E35BD668FED4}"/>
              </a:ext>
            </a:extLst>
          </p:cNvPr>
          <p:cNvSpPr/>
          <p:nvPr/>
        </p:nvSpPr>
        <p:spPr>
          <a:xfrm>
            <a:off x="4922698" y="4210556"/>
            <a:ext cx="1059001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Picture 2" descr="レストランのメニューのイラスト">
            <a:extLst>
              <a:ext uri="{FF2B5EF4-FFF2-40B4-BE49-F238E27FC236}">
                <a16:creationId xmlns:a16="http://schemas.microsoft.com/office/drawing/2014/main" id="{0A8D994B-505E-460C-B6EA-60C91DCBB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035" y="2178804"/>
            <a:ext cx="1635834" cy="174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6F83A0-3324-5C28-DF56-73616F48512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475" b="-5093"/>
          <a:stretch/>
        </p:blipFill>
        <p:spPr>
          <a:xfrm>
            <a:off x="557222" y="1380709"/>
            <a:ext cx="11490751" cy="8008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8CF44B-8F81-5C9D-B85F-D19F533B4A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3896" y="2181518"/>
            <a:ext cx="1800225" cy="342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0B7469-353E-38BF-A2C5-6638B30644F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4856"/>
          <a:stretch/>
        </p:blipFill>
        <p:spPr>
          <a:xfrm>
            <a:off x="8131599" y="3375726"/>
            <a:ext cx="2159930" cy="9530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81BDA9-21F5-8BAC-B25E-82C26EE29A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5165" y="4583783"/>
            <a:ext cx="2403241" cy="207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630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6C6FB9-B599-754E-B11C-CE308DF86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348" y="1116066"/>
            <a:ext cx="8913414" cy="57121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E1BD3B-CBD5-3997-E398-680169FFC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673" y="9939"/>
            <a:ext cx="9355152" cy="10237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E5371B-BB17-9A3E-D03A-2E78EFEBC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348" y="4047369"/>
            <a:ext cx="8913414" cy="82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3696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B9E0E11-8C53-4EDE-9A2B-EA653F415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0" y="0"/>
            <a:ext cx="12138739" cy="2452498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54527816-AAF9-4620-8BBC-ED86F46533E3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E6DE52-5ECE-6D3A-1205-7E785162F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573" y="1974011"/>
            <a:ext cx="7921346" cy="36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987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60FC40DB-E56A-49A2-9BDB-55E5AE6988CC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887F0E7-7B3F-4867-9D8B-9A40635C0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42494" cy="227443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CB48DDE-2B3D-43F7-BC30-B50EBA90205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94" y="589291"/>
            <a:ext cx="7762042" cy="61421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D3B6177-65B4-4720-907B-4621032C8A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87" y="5388245"/>
            <a:ext cx="2797706" cy="106498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4CEAFD-75B2-42C0-A9E4-0C40322F197C}"/>
              </a:ext>
            </a:extLst>
          </p:cNvPr>
          <p:cNvSpPr txBox="1"/>
          <p:nvPr/>
        </p:nvSpPr>
        <p:spPr>
          <a:xfrm>
            <a:off x="3812583" y="388120"/>
            <a:ext cx="1038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すし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46282D3-0C7F-47BB-A081-B980E949E1B6}"/>
              </a:ext>
            </a:extLst>
          </p:cNvPr>
          <p:cNvSpPr txBox="1"/>
          <p:nvPr/>
        </p:nvSpPr>
        <p:spPr>
          <a:xfrm>
            <a:off x="6684988" y="398393"/>
            <a:ext cx="2374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そば・うどん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D96FBCF-9B1D-4EF0-BB9E-3FADCB8A5EBC}"/>
              </a:ext>
            </a:extLst>
          </p:cNvPr>
          <p:cNvSpPr txBox="1"/>
          <p:nvPr/>
        </p:nvSpPr>
        <p:spPr>
          <a:xfrm>
            <a:off x="9806072" y="398393"/>
            <a:ext cx="1715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ラーメン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03FD42F-D799-46F4-99F1-EDFF8B22F495}"/>
              </a:ext>
            </a:extLst>
          </p:cNvPr>
          <p:cNvSpPr txBox="1"/>
          <p:nvPr/>
        </p:nvSpPr>
        <p:spPr>
          <a:xfrm>
            <a:off x="3727343" y="3559805"/>
            <a:ext cx="1480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カレー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4E4A0BC-0AF3-4AE8-B274-D0E4B92D55D2}"/>
              </a:ext>
            </a:extLst>
          </p:cNvPr>
          <p:cNvSpPr txBox="1"/>
          <p:nvPr/>
        </p:nvSpPr>
        <p:spPr>
          <a:xfrm>
            <a:off x="5646601" y="3577827"/>
            <a:ext cx="210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ぎゅうどん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F75EC43-A4C9-47B9-A68F-032BDCD2479D}"/>
              </a:ext>
            </a:extLst>
          </p:cNvPr>
          <p:cNvSpPr txBox="1"/>
          <p:nvPr/>
        </p:nvSpPr>
        <p:spPr>
          <a:xfrm>
            <a:off x="8564159" y="3621360"/>
            <a:ext cx="3576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いざかや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おさけをのむ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234386-D798-DBBA-6BB1-3380004239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667" y="5878285"/>
            <a:ext cx="2482306" cy="4527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686D2F-8022-4A78-1CB6-9915EED5BB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90" y="1953304"/>
            <a:ext cx="3314700" cy="3333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3C2513-D28D-81EF-4B1B-05F41EFB86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492" y="1176411"/>
            <a:ext cx="2475854" cy="3236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79826F-1321-397D-163C-EC89F4DEF4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123" y="443879"/>
            <a:ext cx="2305570" cy="28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60FC40DB-E56A-49A2-9BDB-55E5AE6988CC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0L6-14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CB48DDE-2B3D-43F7-BC30-B50EBA9020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94" y="292387"/>
            <a:ext cx="8137246" cy="643910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05867E3-B2B7-4DBF-ACA2-62BA7FB30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47"/>
            <a:ext cx="3297089" cy="803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5170B3-01B9-2A3B-E709-51891E1BE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203" y="584775"/>
            <a:ext cx="250507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388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6C6FB9-B599-754E-B11C-CE308DF86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348" y="1116066"/>
            <a:ext cx="8913414" cy="57121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E1BD3B-CBD5-3997-E398-680169FFC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673" y="9939"/>
            <a:ext cx="9355152" cy="10237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E5371B-BB17-9A3E-D03A-2E78EFEBC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348" y="4812680"/>
            <a:ext cx="8913414" cy="82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8801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591EB7F-3453-4A7E-8E4A-40B2276582DC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BF66DF0-3DA4-4BEC-9478-60E2F1F7A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503" y="844092"/>
            <a:ext cx="8324994" cy="59318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3E2285-7217-6902-5C5D-2FDCE2D6E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8792" y="1563824"/>
            <a:ext cx="3662782" cy="41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869A6F3-FF6A-4B07-B6E3-AD46F4725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935" y="488662"/>
            <a:ext cx="8376129" cy="588067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9924B45A-1D37-4AA3-AD7F-B07D05A38397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425125-550F-A564-9824-9BDA58569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597" y="1418700"/>
            <a:ext cx="6430803" cy="49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FC4401C-C72F-4F0A-AD26-0F959A57EB10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CC67C06-10F3-4712-B5D5-EC160C90B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799" y="487315"/>
            <a:ext cx="4315347" cy="35249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776AC7-EF50-6799-CDFE-89D96D2CD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01" y="4497409"/>
            <a:ext cx="11816997" cy="11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E4C53F-4335-398E-C456-0B126B693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487277" cy="9993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802258-3387-432D-41BE-40568255B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425" y="0"/>
            <a:ext cx="10237871" cy="6268598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0E37F47-3D41-EB34-C04B-3E786CBDD149}"/>
              </a:ext>
            </a:extLst>
          </p:cNvPr>
          <p:cNvSpPr txBox="1"/>
          <p:nvPr/>
        </p:nvSpPr>
        <p:spPr>
          <a:xfrm>
            <a:off x="10874043" y="1102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0L6-20</a:t>
            </a:r>
          </a:p>
        </p:txBody>
      </p:sp>
    </p:spTree>
    <p:extLst>
      <p:ext uri="{BB962C8B-B14F-4D97-AF65-F5344CB8AC3E}">
        <p14:creationId xmlns:p14="http://schemas.microsoft.com/office/powerpoint/2010/main" val="9239819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164C3-76AF-835D-5480-AE896C869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597345-59CA-9946-AEDA-CD074DB892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18"/>
          <a:stretch/>
        </p:blipFill>
        <p:spPr>
          <a:xfrm>
            <a:off x="1682349" y="0"/>
            <a:ext cx="9225457" cy="673130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4948983-C739-110A-422F-778A516F3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487277" cy="999356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545F639C-9169-A089-8890-979AF53E4A6B}"/>
              </a:ext>
            </a:extLst>
          </p:cNvPr>
          <p:cNvSpPr txBox="1"/>
          <p:nvPr/>
        </p:nvSpPr>
        <p:spPr>
          <a:xfrm>
            <a:off x="10863026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0L6-20</a:t>
            </a:r>
          </a:p>
        </p:txBody>
      </p:sp>
    </p:spTree>
    <p:extLst>
      <p:ext uri="{BB962C8B-B14F-4D97-AF65-F5344CB8AC3E}">
        <p14:creationId xmlns:p14="http://schemas.microsoft.com/office/powerpoint/2010/main" val="21228646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293E8-085B-BF8B-7CEC-88397861F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CAAE4E-383D-3CDC-9340-C1D82566E2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646"/>
          <a:stretch/>
        </p:blipFill>
        <p:spPr>
          <a:xfrm>
            <a:off x="1253557" y="22034"/>
            <a:ext cx="10512078" cy="63236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8FEDDB-5AD3-77F2-AA45-051128CFB143}"/>
              </a:ext>
            </a:extLst>
          </p:cNvPr>
          <p:cNvSpPr txBox="1"/>
          <p:nvPr/>
        </p:nvSpPr>
        <p:spPr>
          <a:xfrm>
            <a:off x="1086302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D8D180-9588-E284-B6AA-F598BA3ED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487277" cy="99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742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E7A7-2841-29F0-0573-96A315AA9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2BC599-287E-6035-D1C5-F7EC2226C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953" y="0"/>
            <a:ext cx="871209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98A2F1-12DE-4A96-4FFE-59F2B37C78B9}"/>
              </a:ext>
            </a:extLst>
          </p:cNvPr>
          <p:cNvSpPr txBox="1"/>
          <p:nvPr/>
        </p:nvSpPr>
        <p:spPr>
          <a:xfrm>
            <a:off x="10907094" y="2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2CD5A9-4180-283F-FBC3-8E634D1E8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487277" cy="99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6677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ED66C-83B0-B5EA-3DA1-1FA0B3DD0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A553EEB-78E2-D038-0C0F-1080A272623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3AA6C-EBB0-5A40-C2EA-41A2D8D4B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38" y="762000"/>
            <a:ext cx="11334750" cy="5334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9209B18-1DA0-4AFB-C494-CD8D3CF25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487277" cy="99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699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404E6-4C0D-7EF0-1952-8EF040B6D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>
            <a:extLst>
              <a:ext uri="{FF2B5EF4-FFF2-40B4-BE49-F238E27FC236}">
                <a16:creationId xmlns:a16="http://schemas.microsoft.com/office/drawing/2014/main" id="{B4D6483A-C422-DDA8-918E-BBA0AAD402D0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0L3-13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DBB21B-2B37-B51D-AB28-AA99FE8E8909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0A7724-C236-7159-8BE7-B01110443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243" y="0"/>
            <a:ext cx="8748859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D600EA-6339-189D-BD23-A159584AD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487277" cy="99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068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267F1-A676-9269-07D3-D657DC050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A59BCF-43A1-E7CF-C5EA-D6609F588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608" y="642294"/>
            <a:ext cx="10365205" cy="18915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7ED60C-6A7D-58D8-E8C6-2F67478D79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56" b="43332"/>
          <a:stretch/>
        </p:blipFill>
        <p:spPr>
          <a:xfrm>
            <a:off x="1348607" y="2419958"/>
            <a:ext cx="10365205" cy="39418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5FF20A-72F8-AFA8-E492-6CD2DCA25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1487277" cy="9993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AAAAC-5BE7-13CE-BA4A-EC03069A0FD5}"/>
              </a:ext>
            </a:extLst>
          </p:cNvPr>
          <p:cNvSpPr txBox="1"/>
          <p:nvPr/>
        </p:nvSpPr>
        <p:spPr>
          <a:xfrm>
            <a:off x="10874046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0L6-22</a:t>
            </a:r>
          </a:p>
        </p:txBody>
      </p:sp>
    </p:spTree>
    <p:extLst>
      <p:ext uri="{BB962C8B-B14F-4D97-AF65-F5344CB8AC3E}">
        <p14:creationId xmlns:p14="http://schemas.microsoft.com/office/powerpoint/2010/main" val="16763435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E80F7-D518-1E72-1858-EF3816643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E0D91C9-9FBA-9843-C482-02F3FEAFA0D6}"/>
              </a:ext>
            </a:extLst>
          </p:cNvPr>
          <p:cNvSpPr txBox="1"/>
          <p:nvPr/>
        </p:nvSpPr>
        <p:spPr>
          <a:xfrm>
            <a:off x="10885059" y="22035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9D5681-BA38-07AE-13A3-2DA79DF76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39" y="1206893"/>
            <a:ext cx="11706322" cy="36184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A3A7FA-DAA5-CB1C-6F95-53B65AF96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487277" cy="99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7383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35397-B660-8B0F-98F7-A515A71F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5F0B28-3F7D-FC79-843F-FACAE86543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52"/>
          <a:stretch/>
        </p:blipFill>
        <p:spPr>
          <a:xfrm>
            <a:off x="1382801" y="0"/>
            <a:ext cx="10253323" cy="67753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611118-5A3B-864E-EAE9-88681AE89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487277" cy="9993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B549A8-0209-3A16-C67F-A11549DCE9CE}"/>
              </a:ext>
            </a:extLst>
          </p:cNvPr>
          <p:cNvSpPr txBox="1"/>
          <p:nvPr/>
        </p:nvSpPr>
        <p:spPr>
          <a:xfrm>
            <a:off x="1087404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0L6-23</a:t>
            </a:r>
          </a:p>
        </p:txBody>
      </p:sp>
    </p:spTree>
    <p:extLst>
      <p:ext uri="{BB962C8B-B14F-4D97-AF65-F5344CB8AC3E}">
        <p14:creationId xmlns:p14="http://schemas.microsoft.com/office/powerpoint/2010/main" val="3577301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9E05DF03C7846A02E35782AD45B3A" ma:contentTypeVersion="15" ma:contentTypeDescription="Create a new document." ma:contentTypeScope="" ma:versionID="d1129d8637dc4b9ad8f0b5a44ad1b93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7feabc1cbb0ebca2655aa2e08c2ae80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1416A2-C755-4691-B5D7-563AF0E96C1C}">
  <ds:schemaRefs>
    <ds:schemaRef ds:uri="http://purl.org/dc/dcmitype/"/>
    <ds:schemaRef ds:uri="http://schemas.openxmlformats.org/package/2006/metadata/core-properties"/>
    <ds:schemaRef ds:uri="3e344923-98a3-4cbb-98eb-7a7235193b6b"/>
    <ds:schemaRef ds:uri="http://schemas.microsoft.com/office/2006/metadata/properties"/>
    <ds:schemaRef ds:uri="dd831380-f772-4d0a-86be-ca519d40c5a8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288B061-1EDF-4C89-A197-606EAE01AB75}"/>
</file>

<file path=customXml/itemProps3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2029</TotalTime>
  <Words>907</Words>
  <Application>Microsoft Office PowerPoint</Application>
  <PresentationFormat>Widescreen</PresentationFormat>
  <Paragraphs>144</Paragraphs>
  <Slides>73</Slides>
  <Notes>20</Notes>
  <HiddenSlides>0</HiddenSlides>
  <MMClips>56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9" baseType="lpstr">
      <vt:lpstr>ＭＳ ゴシック</vt:lpstr>
      <vt:lpstr>游ゴシック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124</cp:revision>
  <dcterms:created xsi:type="dcterms:W3CDTF">2020-06-23T07:26:01Z</dcterms:created>
  <dcterms:modified xsi:type="dcterms:W3CDTF">2024-07-13T13:50:22Z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0x0101009889E05DF03C7846A02E35782AD45B3A</vt:lpwstr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