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5"/>
  </p:notesMasterIdLst>
  <p:sldIdLst>
    <p:sldId id="257" r:id="rId5"/>
    <p:sldId id="275" r:id="rId6"/>
    <p:sldId id="379" r:id="rId7"/>
    <p:sldId id="372" r:id="rId8"/>
    <p:sldId id="373" r:id="rId9"/>
    <p:sldId id="374" r:id="rId10"/>
    <p:sldId id="370" r:id="rId11"/>
    <p:sldId id="371" r:id="rId12"/>
    <p:sldId id="375" r:id="rId13"/>
    <p:sldId id="452" r:id="rId14"/>
    <p:sldId id="368" r:id="rId15"/>
    <p:sldId id="444" r:id="rId16"/>
    <p:sldId id="466" r:id="rId17"/>
    <p:sldId id="376" r:id="rId18"/>
    <p:sldId id="380" r:id="rId19"/>
    <p:sldId id="381" r:id="rId20"/>
    <p:sldId id="382" r:id="rId21"/>
    <p:sldId id="378" r:id="rId22"/>
    <p:sldId id="388" r:id="rId23"/>
    <p:sldId id="377" r:id="rId24"/>
    <p:sldId id="389" r:id="rId25"/>
    <p:sldId id="325" r:id="rId26"/>
    <p:sldId id="386" r:id="rId27"/>
    <p:sldId id="391" r:id="rId28"/>
    <p:sldId id="393" r:id="rId29"/>
    <p:sldId id="449" r:id="rId30"/>
    <p:sldId id="394" r:id="rId31"/>
    <p:sldId id="445" r:id="rId32"/>
    <p:sldId id="467" r:id="rId33"/>
    <p:sldId id="392" r:id="rId34"/>
    <p:sldId id="395" r:id="rId35"/>
    <p:sldId id="397" r:id="rId36"/>
    <p:sldId id="398" r:id="rId37"/>
    <p:sldId id="446" r:id="rId38"/>
    <p:sldId id="439" r:id="rId39"/>
    <p:sldId id="404" r:id="rId40"/>
    <p:sldId id="406" r:id="rId41"/>
    <p:sldId id="408" r:id="rId42"/>
    <p:sldId id="340" r:id="rId43"/>
    <p:sldId id="343" r:id="rId44"/>
    <p:sldId id="401" r:id="rId45"/>
    <p:sldId id="402" r:id="rId46"/>
    <p:sldId id="409" r:id="rId47"/>
    <p:sldId id="450" r:id="rId48"/>
    <p:sldId id="396" r:id="rId49"/>
    <p:sldId id="447" r:id="rId50"/>
    <p:sldId id="468" r:id="rId51"/>
    <p:sldId id="410" r:id="rId52"/>
    <p:sldId id="411" r:id="rId53"/>
    <p:sldId id="413" r:id="rId54"/>
    <p:sldId id="443" r:id="rId55"/>
    <p:sldId id="440" r:id="rId56"/>
    <p:sldId id="416" r:id="rId57"/>
    <p:sldId id="415" r:id="rId58"/>
    <p:sldId id="417" r:id="rId59"/>
    <p:sldId id="418" r:id="rId60"/>
    <p:sldId id="419" r:id="rId61"/>
    <p:sldId id="436" r:id="rId62"/>
    <p:sldId id="437" r:id="rId63"/>
    <p:sldId id="421" r:id="rId64"/>
    <p:sldId id="434" r:id="rId65"/>
    <p:sldId id="420" r:id="rId66"/>
    <p:sldId id="424" r:id="rId67"/>
    <p:sldId id="427" r:id="rId68"/>
    <p:sldId id="451" r:id="rId69"/>
    <p:sldId id="428" r:id="rId70"/>
    <p:sldId id="448" r:id="rId71"/>
    <p:sldId id="469" r:id="rId72"/>
    <p:sldId id="425" r:id="rId73"/>
    <p:sldId id="426" r:id="rId74"/>
    <p:sldId id="429" r:id="rId75"/>
    <p:sldId id="430" r:id="rId76"/>
    <p:sldId id="431" r:id="rId77"/>
    <p:sldId id="470" r:id="rId78"/>
    <p:sldId id="432" r:id="rId79"/>
    <p:sldId id="433" r:id="rId80"/>
    <p:sldId id="438" r:id="rId81"/>
    <p:sldId id="453" r:id="rId82"/>
    <p:sldId id="454" r:id="rId83"/>
    <p:sldId id="455" r:id="rId84"/>
    <p:sldId id="456" r:id="rId85"/>
    <p:sldId id="457" r:id="rId86"/>
    <p:sldId id="458" r:id="rId87"/>
    <p:sldId id="459" r:id="rId88"/>
    <p:sldId id="460" r:id="rId89"/>
    <p:sldId id="461" r:id="rId90"/>
    <p:sldId id="462" r:id="rId91"/>
    <p:sldId id="463" r:id="rId92"/>
    <p:sldId id="464" r:id="rId93"/>
    <p:sldId id="465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00FF"/>
    <a:srgbClr val="F0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498CC8-8E61-563D-5F1D-C91DB535EF78}" v="3" dt="2024-08-01T04:40:18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3792" autoAdjust="0"/>
  </p:normalViewPr>
  <p:slideViewPr>
    <p:cSldViewPr snapToGrid="0">
      <p:cViewPr varScale="1">
        <p:scale>
          <a:sx n="64" d="100"/>
          <a:sy n="64" d="100"/>
        </p:scale>
        <p:origin x="5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tableStyles" Target="tableStyles.xml"/><Relationship Id="rId10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theme" Target="theme/them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S::sayaka_yokoyama@jpf.go.jp::f77ee311-c58d-49f9-9c03-4c9f5af284ca" providerId="AD" clId="Web-{B8498CC8-8E61-563D-5F1D-C91DB535EF78}"/>
    <pc:docChg chg="modSld">
      <pc:chgData name="sayaka yokoyama" userId="S::sayaka_yokoyama@jpf.go.jp::f77ee311-c58d-49f9-9c03-4c9f5af284ca" providerId="AD" clId="Web-{B8498CC8-8E61-563D-5F1D-C91DB535EF78}" dt="2024-08-01T04:40:18.934" v="2" actId="14100"/>
      <pc:docMkLst>
        <pc:docMk/>
      </pc:docMkLst>
      <pc:sldChg chg="modSp">
        <pc:chgData name="sayaka yokoyama" userId="S::sayaka_yokoyama@jpf.go.jp::f77ee311-c58d-49f9-9c03-4c9f5af284ca" providerId="AD" clId="Web-{B8498CC8-8E61-563D-5F1D-C91DB535EF78}" dt="2024-08-01T04:40:18.934" v="2" actId="14100"/>
        <pc:sldMkLst>
          <pc:docMk/>
          <pc:sldMk cId="2263591391" sldId="468"/>
        </pc:sldMkLst>
        <pc:picChg chg="mod">
          <ac:chgData name="sayaka yokoyama" userId="S::sayaka_yokoyama@jpf.go.jp::f77ee311-c58d-49f9-9c03-4c9f5af284ca" providerId="AD" clId="Web-{B8498CC8-8E61-563D-5F1D-C91DB535EF78}" dt="2024-08-01T04:40:18.934" v="2" actId="14100"/>
          <ac:picMkLst>
            <pc:docMk/>
            <pc:sldMk cId="2263591391" sldId="468"/>
            <ac:picMk id="6" creationId="{BDCE0CAB-C729-5C19-175C-E8AC280A1E26}"/>
          </ac:picMkLst>
        </pc:picChg>
      </pc:sldChg>
    </pc:docChg>
  </pc:docChgLst>
  <pc:docChgLst>
    <pc:chgData name="Mayumi Oya" userId="S::mayumi_oya@jpf.go.jp::81482dfe-07c9-4ece-b186-9b7c75a9add2" providerId="AD" clId="Web-{78EB0E1D-9F41-F575-BBC1-815ED04E5B9D}"/>
    <pc:docChg chg="delSld">
      <pc:chgData name="Mayumi Oya" userId="S::mayumi_oya@jpf.go.jp::81482dfe-07c9-4ece-b186-9b7c75a9add2" providerId="AD" clId="Web-{78EB0E1D-9F41-F575-BBC1-815ED04E5B9D}" dt="2024-02-28T00:29:35.633" v="10"/>
      <pc:docMkLst>
        <pc:docMk/>
      </pc:docMkLst>
      <pc:sldChg chg="del">
        <pc:chgData name="Mayumi Oya" userId="S::mayumi_oya@jpf.go.jp::81482dfe-07c9-4ece-b186-9b7c75a9add2" providerId="AD" clId="Web-{78EB0E1D-9F41-F575-BBC1-815ED04E5B9D}" dt="2024-02-28T00:25:02.643" v="0"/>
        <pc:sldMkLst>
          <pc:docMk/>
          <pc:sldMk cId="786907722" sldId="367"/>
        </pc:sldMkLst>
      </pc:sldChg>
      <pc:sldChg chg="del">
        <pc:chgData name="Mayumi Oya" userId="S::mayumi_oya@jpf.go.jp::81482dfe-07c9-4ece-b186-9b7c75a9add2" providerId="AD" clId="Web-{78EB0E1D-9F41-F575-BBC1-815ED04E5B9D}" dt="2024-02-28T00:26:39.676" v="1"/>
        <pc:sldMkLst>
          <pc:docMk/>
          <pc:sldMk cId="604496451" sldId="390"/>
        </pc:sldMkLst>
      </pc:sldChg>
      <pc:sldChg chg="del">
        <pc:chgData name="Mayumi Oya" userId="S::mayumi_oya@jpf.go.jp::81482dfe-07c9-4ece-b186-9b7c75a9add2" providerId="AD" clId="Web-{78EB0E1D-9F41-F575-BBC1-815ED04E5B9D}" dt="2024-02-28T00:27:28.318" v="3"/>
        <pc:sldMkLst>
          <pc:docMk/>
          <pc:sldMk cId="4118611857" sldId="399"/>
        </pc:sldMkLst>
      </pc:sldChg>
      <pc:sldChg chg="del">
        <pc:chgData name="Mayumi Oya" userId="S::mayumi_oya@jpf.go.jp::81482dfe-07c9-4ece-b186-9b7c75a9add2" providerId="AD" clId="Web-{78EB0E1D-9F41-F575-BBC1-815ED04E5B9D}" dt="2024-02-28T00:27:46.819" v="4"/>
        <pc:sldMkLst>
          <pc:docMk/>
          <pc:sldMk cId="2541142478" sldId="400"/>
        </pc:sldMkLst>
      </pc:sldChg>
      <pc:sldChg chg="del">
        <pc:chgData name="Mayumi Oya" userId="S::mayumi_oya@jpf.go.jp::81482dfe-07c9-4ece-b186-9b7c75a9add2" providerId="AD" clId="Web-{78EB0E1D-9F41-F575-BBC1-815ED04E5B9D}" dt="2024-02-28T00:27:52.850" v="5"/>
        <pc:sldMkLst>
          <pc:docMk/>
          <pc:sldMk cId="503252628" sldId="405"/>
        </pc:sldMkLst>
      </pc:sldChg>
      <pc:sldChg chg="del">
        <pc:chgData name="Mayumi Oya" userId="S::mayumi_oya@jpf.go.jp::81482dfe-07c9-4ece-b186-9b7c75a9add2" providerId="AD" clId="Web-{78EB0E1D-9F41-F575-BBC1-815ED04E5B9D}" dt="2024-02-28T00:28:01.584" v="6"/>
        <pc:sldMkLst>
          <pc:docMk/>
          <pc:sldMk cId="3304447864" sldId="407"/>
        </pc:sldMkLst>
      </pc:sldChg>
      <pc:sldChg chg="del">
        <pc:chgData name="Mayumi Oya" userId="S::mayumi_oya@jpf.go.jp::81482dfe-07c9-4ece-b186-9b7c75a9add2" providerId="AD" clId="Web-{78EB0E1D-9F41-F575-BBC1-815ED04E5B9D}" dt="2024-02-28T00:29:07.523" v="8"/>
        <pc:sldMkLst>
          <pc:docMk/>
          <pc:sldMk cId="1454321362" sldId="412"/>
        </pc:sldMkLst>
      </pc:sldChg>
      <pc:sldChg chg="del">
        <pc:chgData name="Mayumi Oya" userId="S::mayumi_oya@jpf.go.jp::81482dfe-07c9-4ece-b186-9b7c75a9add2" providerId="AD" clId="Web-{78EB0E1D-9F41-F575-BBC1-815ED04E5B9D}" dt="2024-02-28T00:28:39.617" v="7"/>
        <pc:sldMkLst>
          <pc:docMk/>
          <pc:sldMk cId="295429004" sldId="414"/>
        </pc:sldMkLst>
      </pc:sldChg>
      <pc:sldChg chg="del">
        <pc:chgData name="Mayumi Oya" userId="S::mayumi_oya@jpf.go.jp::81482dfe-07c9-4ece-b186-9b7c75a9add2" providerId="AD" clId="Web-{78EB0E1D-9F41-F575-BBC1-815ED04E5B9D}" dt="2024-02-28T00:29:21.118" v="9"/>
        <pc:sldMkLst>
          <pc:docMk/>
          <pc:sldMk cId="2933510325" sldId="422"/>
        </pc:sldMkLst>
      </pc:sldChg>
      <pc:sldChg chg="del">
        <pc:chgData name="Mayumi Oya" userId="S::mayumi_oya@jpf.go.jp::81482dfe-07c9-4ece-b186-9b7c75a9add2" providerId="AD" clId="Web-{78EB0E1D-9F41-F575-BBC1-815ED04E5B9D}" dt="2024-02-28T00:29:35.633" v="10"/>
        <pc:sldMkLst>
          <pc:docMk/>
          <pc:sldMk cId="96011658" sldId="423"/>
        </pc:sldMkLst>
      </pc:sldChg>
      <pc:sldChg chg="del">
        <pc:chgData name="Mayumi Oya" userId="S::mayumi_oya@jpf.go.jp::81482dfe-07c9-4ece-b186-9b7c75a9add2" providerId="AD" clId="Web-{78EB0E1D-9F41-F575-BBC1-815ED04E5B9D}" dt="2024-02-28T00:27:04.943" v="2"/>
        <pc:sldMkLst>
          <pc:docMk/>
          <pc:sldMk cId="4159259605" sldId="442"/>
        </pc:sldMkLst>
      </pc:sldChg>
    </pc:docChg>
  </pc:docChgLst>
  <pc:docChgLst>
    <pc:chgData name="Hnin Nwe Oo" userId="S::hnin_nwe_oo@jpf.go.jp::ac0d75cc-189f-4e26-b8ac-69db546065ba" providerId="AD" clId="Web-{FA5D6236-7D1D-708B-FA78-6D3C2B77EAEC}"/>
    <pc:docChg chg="modSld">
      <pc:chgData name="Hnin Nwe Oo" userId="S::hnin_nwe_oo@jpf.go.jp::ac0d75cc-189f-4e26-b8ac-69db546065ba" providerId="AD" clId="Web-{FA5D6236-7D1D-708B-FA78-6D3C2B77EAEC}" dt="2024-07-16T07:41:02.023" v="0" actId="1076"/>
      <pc:docMkLst>
        <pc:docMk/>
      </pc:docMkLst>
      <pc:sldChg chg="modSp">
        <pc:chgData name="Hnin Nwe Oo" userId="S::hnin_nwe_oo@jpf.go.jp::ac0d75cc-189f-4e26-b8ac-69db546065ba" providerId="AD" clId="Web-{FA5D6236-7D1D-708B-FA78-6D3C2B77EAEC}" dt="2024-07-16T07:41:02.023" v="0" actId="1076"/>
        <pc:sldMkLst>
          <pc:docMk/>
          <pc:sldMk cId="2263591391" sldId="468"/>
        </pc:sldMkLst>
        <pc:picChg chg="mod">
          <ac:chgData name="Hnin Nwe Oo" userId="S::hnin_nwe_oo@jpf.go.jp::ac0d75cc-189f-4e26-b8ac-69db546065ba" providerId="AD" clId="Web-{FA5D6236-7D1D-708B-FA78-6D3C2B77EAEC}" dt="2024-07-16T07:41:02.023" v="0" actId="1076"/>
          <ac:picMkLst>
            <pc:docMk/>
            <pc:sldMk cId="2263591391" sldId="468"/>
            <ac:picMk id="5" creationId="{0CEF70AD-F29D-738F-AD0A-50B30964F2BA}"/>
          </ac:picMkLst>
        </pc:picChg>
      </pc:sldChg>
    </pc:docChg>
  </pc:docChgLst>
  <pc:docChgLst>
    <pc:chgData name="sayaka yokoyama" userId="S::sayaka_yokoyama@jpf.go.jp::f77ee311-c58d-49f9-9c03-4c9f5af284ca" providerId="AD" clId="Web-{6637EAA5-75A1-1117-2F71-B026FE0E9D82}"/>
    <pc:docChg chg="modSld">
      <pc:chgData name="sayaka yokoyama" userId="S::sayaka_yokoyama@jpf.go.jp::f77ee311-c58d-49f9-9c03-4c9f5af284ca" providerId="AD" clId="Web-{6637EAA5-75A1-1117-2F71-B026FE0E9D82}" dt="2024-03-05T02:58:10.712" v="10"/>
      <pc:docMkLst>
        <pc:docMk/>
      </pc:docMkLst>
      <pc:sldChg chg="delAnim">
        <pc:chgData name="sayaka yokoyama" userId="S::sayaka_yokoyama@jpf.go.jp::f77ee311-c58d-49f9-9c03-4c9f5af284ca" providerId="AD" clId="Web-{6637EAA5-75A1-1117-2F71-B026FE0E9D82}" dt="2024-03-05T02:58:10.712" v="10"/>
        <pc:sldMkLst>
          <pc:docMk/>
          <pc:sldMk cId="1722966539" sldId="388"/>
        </pc:sldMkLst>
      </pc:sldChg>
      <pc:sldChg chg="modSp">
        <pc:chgData name="sayaka yokoyama" userId="S::sayaka_yokoyama@jpf.go.jp::f77ee311-c58d-49f9-9c03-4c9f5af284ca" providerId="AD" clId="Web-{6637EAA5-75A1-1117-2F71-B026FE0E9D82}" dt="2024-03-05T02:56:06.053" v="1" actId="1076"/>
        <pc:sldMkLst>
          <pc:docMk/>
          <pc:sldMk cId="2598861886" sldId="417"/>
        </pc:sldMkLst>
        <pc:picChg chg="mod">
          <ac:chgData name="sayaka yokoyama" userId="S::sayaka_yokoyama@jpf.go.jp::f77ee311-c58d-49f9-9c03-4c9f5af284ca" providerId="AD" clId="Web-{6637EAA5-75A1-1117-2F71-B026FE0E9D82}" dt="2024-03-05T02:56:06.053" v="1" actId="1076"/>
          <ac:picMkLst>
            <pc:docMk/>
            <pc:sldMk cId="2598861886" sldId="417"/>
            <ac:picMk id="16" creationId="{21F4308C-3BF3-3DD2-34F5-AA4A828B7A3F}"/>
          </ac:picMkLst>
        </pc:picChg>
      </pc:sldChg>
    </pc:docChg>
  </pc:docChgLst>
  <pc:docChgLst>
    <pc:chgData name="Myat Min Htut" userId="dfff3e71-de70-432f-b631-d8cca54eab50" providerId="ADAL" clId="{7B5C9C06-771C-42D4-883A-DBAE191E484D}"/>
    <pc:docChg chg="delSld modSld">
      <pc:chgData name="Myat Min Htut" userId="dfff3e71-de70-432f-b631-d8cca54eab50" providerId="ADAL" clId="{7B5C9C06-771C-42D4-883A-DBAE191E484D}" dt="2024-02-27T09:16:19.211" v="183"/>
      <pc:docMkLst>
        <pc:docMk/>
      </pc:docMkLst>
      <pc:sldChg chg="del">
        <pc:chgData name="Myat Min Htut" userId="dfff3e71-de70-432f-b631-d8cca54eab50" providerId="ADAL" clId="{7B5C9C06-771C-42D4-883A-DBAE191E484D}" dt="2024-02-26T10:26:02.494" v="100" actId="47"/>
        <pc:sldMkLst>
          <pc:docMk/>
          <pc:sldMk cId="2437333288" sldId="258"/>
        </pc:sldMkLst>
      </pc:sldChg>
      <pc:sldChg chg="modAnim">
        <pc:chgData name="Myat Min Htut" userId="dfff3e71-de70-432f-b631-d8cca54eab50" providerId="ADAL" clId="{7B5C9C06-771C-42D4-883A-DBAE191E484D}" dt="2024-02-27T09:08:26.060" v="136"/>
        <pc:sldMkLst>
          <pc:docMk/>
          <pc:sldMk cId="638681200" sldId="372"/>
        </pc:sldMkLst>
      </pc:sldChg>
      <pc:sldChg chg="modSp mod">
        <pc:chgData name="Myat Min Htut" userId="dfff3e71-de70-432f-b631-d8cca54eab50" providerId="ADAL" clId="{7B5C9C06-771C-42D4-883A-DBAE191E484D}" dt="2024-02-26T05:36:55.402" v="16" actId="14100"/>
        <pc:sldMkLst>
          <pc:docMk/>
          <pc:sldMk cId="2997426575" sldId="376"/>
        </pc:sldMkLst>
        <pc:picChg chg="mod">
          <ac:chgData name="Myat Min Htut" userId="dfff3e71-de70-432f-b631-d8cca54eab50" providerId="ADAL" clId="{7B5C9C06-771C-42D4-883A-DBAE191E484D}" dt="2024-02-26T05:36:55.402" v="16" actId="14100"/>
          <ac:picMkLst>
            <pc:docMk/>
            <pc:sldMk cId="2997426575" sldId="376"/>
            <ac:picMk id="7" creationId="{193059C0-F034-3798-927D-3E1E44AD6DD1}"/>
          </ac:picMkLst>
        </pc:picChg>
      </pc:sldChg>
      <pc:sldChg chg="modAnim">
        <pc:chgData name="Myat Min Htut" userId="dfff3e71-de70-432f-b631-d8cca54eab50" providerId="ADAL" clId="{7B5C9C06-771C-42D4-883A-DBAE191E484D}" dt="2024-02-27T09:09:21.193" v="146"/>
        <pc:sldMkLst>
          <pc:docMk/>
          <pc:sldMk cId="2191023160" sldId="378"/>
        </pc:sldMkLst>
      </pc:sldChg>
      <pc:sldChg chg="modAnim">
        <pc:chgData name="Myat Min Htut" userId="dfff3e71-de70-432f-b631-d8cca54eab50" providerId="ADAL" clId="{7B5C9C06-771C-42D4-883A-DBAE191E484D}" dt="2024-02-27T09:08:03.628" v="127"/>
        <pc:sldMkLst>
          <pc:docMk/>
          <pc:sldMk cId="3508561171" sldId="379"/>
        </pc:sldMkLst>
      </pc:sldChg>
      <pc:sldChg chg="modAnim">
        <pc:chgData name="Myat Min Htut" userId="dfff3e71-de70-432f-b631-d8cca54eab50" providerId="ADAL" clId="{7B5C9C06-771C-42D4-883A-DBAE191E484D}" dt="2024-02-26T10:29:43.608" v="110"/>
        <pc:sldMkLst>
          <pc:docMk/>
          <pc:sldMk cId="1517439616" sldId="382"/>
        </pc:sldMkLst>
      </pc:sldChg>
      <pc:sldChg chg="del">
        <pc:chgData name="Myat Min Htut" userId="dfff3e71-de70-432f-b631-d8cca54eab50" providerId="ADAL" clId="{7B5C9C06-771C-42D4-883A-DBAE191E484D}" dt="2024-02-26T10:30:52.224" v="112" actId="47"/>
        <pc:sldMkLst>
          <pc:docMk/>
          <pc:sldMk cId="2614443539" sldId="384"/>
        </pc:sldMkLst>
      </pc:sldChg>
      <pc:sldChg chg="del">
        <pc:chgData name="Myat Min Htut" userId="dfff3e71-de70-432f-b631-d8cca54eab50" providerId="ADAL" clId="{7B5C9C06-771C-42D4-883A-DBAE191E484D}" dt="2024-02-26T10:29:46.619" v="111" actId="47"/>
        <pc:sldMkLst>
          <pc:docMk/>
          <pc:sldMk cId="1018478541" sldId="387"/>
        </pc:sldMkLst>
      </pc:sldChg>
      <pc:sldChg chg="modSp mod modAnim">
        <pc:chgData name="Myat Min Htut" userId="dfff3e71-de70-432f-b631-d8cca54eab50" providerId="ADAL" clId="{7B5C9C06-771C-42D4-883A-DBAE191E484D}" dt="2024-02-27T09:13:39.873" v="168"/>
        <pc:sldMkLst>
          <pc:docMk/>
          <pc:sldMk cId="1722966539" sldId="388"/>
        </pc:sldMkLst>
        <pc:spChg chg="mod">
          <ac:chgData name="Myat Min Htut" userId="dfff3e71-de70-432f-b631-d8cca54eab50" providerId="ADAL" clId="{7B5C9C06-771C-42D4-883A-DBAE191E484D}" dt="2024-02-26T05:38:00.559" v="23" actId="1076"/>
          <ac:spMkLst>
            <pc:docMk/>
            <pc:sldMk cId="1722966539" sldId="388"/>
            <ac:spMk id="32" creationId="{A0C2BFD0-894E-4C4A-926D-9432A5322C9E}"/>
          </ac:spMkLst>
        </pc:spChg>
      </pc:sldChg>
      <pc:sldChg chg="modAnim">
        <pc:chgData name="Myat Min Htut" userId="dfff3e71-de70-432f-b631-d8cca54eab50" providerId="ADAL" clId="{7B5C9C06-771C-42D4-883A-DBAE191E484D}" dt="2024-02-26T10:31:14.817" v="114"/>
        <pc:sldMkLst>
          <pc:docMk/>
          <pc:sldMk cId="1937324213" sldId="389"/>
        </pc:sldMkLst>
      </pc:sldChg>
      <pc:sldChg chg="modAnim">
        <pc:chgData name="Myat Min Htut" userId="dfff3e71-de70-432f-b631-d8cca54eab50" providerId="ADAL" clId="{7B5C9C06-771C-42D4-883A-DBAE191E484D}" dt="2024-02-26T05:39:40.800" v="32"/>
        <pc:sldMkLst>
          <pc:docMk/>
          <pc:sldMk cId="4178723162" sldId="398"/>
        </pc:sldMkLst>
      </pc:sldChg>
      <pc:sldChg chg="addSp modSp mod">
        <pc:chgData name="Myat Min Htut" userId="dfff3e71-de70-432f-b631-d8cca54eab50" providerId="ADAL" clId="{7B5C9C06-771C-42D4-883A-DBAE191E484D}" dt="2024-02-26T05:40:56.323" v="58" actId="1076"/>
        <pc:sldMkLst>
          <pc:docMk/>
          <pc:sldMk cId="4118611857" sldId="399"/>
        </pc:sldMkLst>
        <pc:spChg chg="add mod ord">
          <ac:chgData name="Myat Min Htut" userId="dfff3e71-de70-432f-b631-d8cca54eab50" providerId="ADAL" clId="{7B5C9C06-771C-42D4-883A-DBAE191E484D}" dt="2024-02-26T05:40:56.323" v="58" actId="1076"/>
          <ac:spMkLst>
            <pc:docMk/>
            <pc:sldMk cId="4118611857" sldId="399"/>
            <ac:spMk id="4" creationId="{2AA46EC7-5167-459A-A5EE-33D7D48CA5B3}"/>
          </ac:spMkLst>
        </pc:spChg>
        <pc:spChg chg="add mod">
          <ac:chgData name="Myat Min Htut" userId="dfff3e71-de70-432f-b631-d8cca54eab50" providerId="ADAL" clId="{7B5C9C06-771C-42D4-883A-DBAE191E484D}" dt="2024-02-26T05:40:43.952" v="54" actId="207"/>
          <ac:spMkLst>
            <pc:docMk/>
            <pc:sldMk cId="4118611857" sldId="399"/>
            <ac:spMk id="22" creationId="{C6F6C892-72D1-409C-9F4A-0F854065178A}"/>
          </ac:spMkLst>
        </pc:spChg>
      </pc:sldChg>
      <pc:sldChg chg="del">
        <pc:chgData name="Myat Min Htut" userId="dfff3e71-de70-432f-b631-d8cca54eab50" providerId="ADAL" clId="{7B5C9C06-771C-42D4-883A-DBAE191E484D}" dt="2024-02-27T09:14:46.959" v="169" actId="47"/>
        <pc:sldMkLst>
          <pc:docMk/>
          <pc:sldMk cId="2599850155" sldId="403"/>
        </pc:sldMkLst>
      </pc:sldChg>
      <pc:sldChg chg="modAnim">
        <pc:chgData name="Myat Min Htut" userId="dfff3e71-de70-432f-b631-d8cca54eab50" providerId="ADAL" clId="{7B5C9C06-771C-42D4-883A-DBAE191E484D}" dt="2024-02-27T09:15:30.822" v="173"/>
        <pc:sldMkLst>
          <pc:docMk/>
          <pc:sldMk cId="2150836165" sldId="404"/>
        </pc:sldMkLst>
      </pc:sldChg>
      <pc:sldChg chg="modAnim">
        <pc:chgData name="Myat Min Htut" userId="dfff3e71-de70-432f-b631-d8cca54eab50" providerId="ADAL" clId="{7B5C9C06-771C-42D4-883A-DBAE191E484D}" dt="2024-02-27T09:15:36.284" v="175"/>
        <pc:sldMkLst>
          <pc:docMk/>
          <pc:sldMk cId="1549712357" sldId="406"/>
        </pc:sldMkLst>
      </pc:sldChg>
      <pc:sldChg chg="modAnim">
        <pc:chgData name="Myat Min Htut" userId="dfff3e71-de70-432f-b631-d8cca54eab50" providerId="ADAL" clId="{7B5C9C06-771C-42D4-883A-DBAE191E484D}" dt="2024-02-27T09:15:39.522" v="176"/>
        <pc:sldMkLst>
          <pc:docMk/>
          <pc:sldMk cId="3061048665" sldId="408"/>
        </pc:sldMkLst>
      </pc:sldChg>
      <pc:sldChg chg="modAnim">
        <pc:chgData name="Myat Min Htut" userId="dfff3e71-de70-432f-b631-d8cca54eab50" providerId="ADAL" clId="{7B5C9C06-771C-42D4-883A-DBAE191E484D}" dt="2024-02-27T09:16:08.238" v="180"/>
        <pc:sldMkLst>
          <pc:docMk/>
          <pc:sldMk cId="2598861886" sldId="417"/>
        </pc:sldMkLst>
      </pc:sldChg>
      <pc:sldChg chg="modAnim">
        <pc:chgData name="Myat Min Htut" userId="dfff3e71-de70-432f-b631-d8cca54eab50" providerId="ADAL" clId="{7B5C9C06-771C-42D4-883A-DBAE191E484D}" dt="2024-02-27T09:16:19.211" v="183"/>
        <pc:sldMkLst>
          <pc:docMk/>
          <pc:sldMk cId="2727720391" sldId="421"/>
        </pc:sldMkLst>
      </pc:sldChg>
      <pc:sldChg chg="modAnim">
        <pc:chgData name="Myat Min Htut" userId="dfff3e71-de70-432f-b631-d8cca54eab50" providerId="ADAL" clId="{7B5C9C06-771C-42D4-883A-DBAE191E484D}" dt="2024-02-26T05:43:06.278" v="66"/>
        <pc:sldMkLst>
          <pc:docMk/>
          <pc:sldMk cId="836209056" sldId="439"/>
        </pc:sldMkLst>
      </pc:sldChg>
      <pc:sldChg chg="modAnim">
        <pc:chgData name="Myat Min Htut" userId="dfff3e71-de70-432f-b631-d8cca54eab50" providerId="ADAL" clId="{7B5C9C06-771C-42D4-883A-DBAE191E484D}" dt="2024-02-26T05:52:43.169" v="99"/>
        <pc:sldMkLst>
          <pc:docMk/>
          <pc:sldMk cId="4285781334" sldId="440"/>
        </pc:sldMkLst>
      </pc:sldChg>
      <pc:sldChg chg="del">
        <pc:chgData name="Myat Min Htut" userId="dfff3e71-de70-432f-b631-d8cca54eab50" providerId="ADAL" clId="{7B5C9C06-771C-42D4-883A-DBAE191E484D}" dt="2024-02-26T10:29:13.709" v="101" actId="47"/>
        <pc:sldMkLst>
          <pc:docMk/>
          <pc:sldMk cId="705411644" sldId="441"/>
        </pc:sldMkLst>
      </pc:sldChg>
      <pc:sldChg chg="modAnim">
        <pc:chgData name="Myat Min Htut" userId="dfff3e71-de70-432f-b631-d8cca54eab50" providerId="ADAL" clId="{7B5C9C06-771C-42D4-883A-DBAE191E484D}" dt="2024-02-26T05:51:16.804" v="95"/>
        <pc:sldMkLst>
          <pc:docMk/>
          <pc:sldMk cId="2806282792" sldId="443"/>
        </pc:sldMkLst>
      </pc:sldChg>
      <pc:sldChg chg="modAnim">
        <pc:chgData name="Myat Min Htut" userId="dfff3e71-de70-432f-b631-d8cca54eab50" providerId="ADAL" clId="{7B5C9C06-771C-42D4-883A-DBAE191E484D}" dt="2024-02-26T05:42:35.690" v="62"/>
        <pc:sldMkLst>
          <pc:docMk/>
          <pc:sldMk cId="1788690100" sldId="446"/>
        </pc:sldMkLst>
      </pc:sldChg>
    </pc:docChg>
  </pc:docChgLst>
  <pc:docChgLst>
    <pc:chgData name="Mayumi Oya" userId="S::mayumi_oya@jpf.go.jp::81482dfe-07c9-4ece-b186-9b7c75a9add2" providerId="AD" clId="Web-{CB0B5C64-9970-05BF-A672-1CE61E1726CF}"/>
    <pc:docChg chg="modSld">
      <pc:chgData name="Mayumi Oya" userId="S::mayumi_oya@jpf.go.jp::81482dfe-07c9-4ece-b186-9b7c75a9add2" providerId="AD" clId="Web-{CB0B5C64-9970-05BF-A672-1CE61E1726CF}" dt="2024-03-15T09:11:45.577" v="12"/>
      <pc:docMkLst>
        <pc:docMk/>
      </pc:docMkLst>
      <pc:sldChg chg="addSp delSp">
        <pc:chgData name="Mayumi Oya" userId="S::mayumi_oya@jpf.go.jp::81482dfe-07c9-4ece-b186-9b7c75a9add2" providerId="AD" clId="Web-{CB0B5C64-9970-05BF-A672-1CE61E1726CF}" dt="2024-03-15T09:11:45.577" v="12"/>
        <pc:sldMkLst>
          <pc:docMk/>
          <pc:sldMk cId="836209056" sldId="439"/>
        </pc:sldMkLst>
        <pc:picChg chg="del">
          <ac:chgData name="Mayumi Oya" userId="S::mayumi_oya@jpf.go.jp::81482dfe-07c9-4ece-b186-9b7c75a9add2" providerId="AD" clId="Web-{CB0B5C64-9970-05BF-A672-1CE61E1726CF}" dt="2024-03-15T09:11:33.983" v="11"/>
          <ac:picMkLst>
            <pc:docMk/>
            <pc:sldMk cId="836209056" sldId="439"/>
            <ac:picMk id="9" creationId="{19CE8C7E-FBAD-47CB-BD3E-426BB230044C}"/>
          </ac:picMkLst>
        </pc:picChg>
        <pc:picChg chg="add">
          <ac:chgData name="Mayumi Oya" userId="S::mayumi_oya@jpf.go.jp::81482dfe-07c9-4ece-b186-9b7c75a9add2" providerId="AD" clId="Web-{CB0B5C64-9970-05BF-A672-1CE61E1726CF}" dt="2024-03-15T09:11:45.577" v="12"/>
          <ac:picMkLst>
            <pc:docMk/>
            <pc:sldMk cId="836209056" sldId="439"/>
            <ac:picMk id="30" creationId="{73F02093-5E9C-2880-0D42-AC1BC66E6D65}"/>
          </ac:picMkLst>
        </pc:picChg>
      </pc:sldChg>
      <pc:sldChg chg="addSp delSp modSp">
        <pc:chgData name="Mayumi Oya" userId="S::mayumi_oya@jpf.go.jp::81482dfe-07c9-4ece-b186-9b7c75a9add2" providerId="AD" clId="Web-{CB0B5C64-9970-05BF-A672-1CE61E1726CF}" dt="2024-03-15T09:11:07.295" v="10" actId="1076"/>
        <pc:sldMkLst>
          <pc:docMk/>
          <pc:sldMk cId="1788690100" sldId="446"/>
        </pc:sldMkLst>
        <pc:grpChg chg="del">
          <ac:chgData name="Mayumi Oya" userId="S::mayumi_oya@jpf.go.jp::81482dfe-07c9-4ece-b186-9b7c75a9add2" providerId="AD" clId="Web-{CB0B5C64-9970-05BF-A672-1CE61E1726CF}" dt="2024-03-15T09:10:47.013" v="6"/>
          <ac:grpSpMkLst>
            <pc:docMk/>
            <pc:sldMk cId="1788690100" sldId="446"/>
            <ac:grpSpMk id="18" creationId="{6CB1338D-922A-4413-B271-117A29970267}"/>
          </ac:grpSpMkLst>
        </pc:grpChg>
        <pc:grpChg chg="topLvl">
          <ac:chgData name="Mayumi Oya" userId="S::mayumi_oya@jpf.go.jp::81482dfe-07c9-4ece-b186-9b7c75a9add2" providerId="AD" clId="Web-{CB0B5C64-9970-05BF-A672-1CE61E1726CF}" dt="2024-03-15T09:10:47.013" v="6"/>
          <ac:grpSpMkLst>
            <pc:docMk/>
            <pc:sldMk cId="1788690100" sldId="446"/>
            <ac:grpSpMk id="19" creationId="{DE6CA37E-B01E-443C-81BB-022E12D4AAC3}"/>
          </ac:grpSpMkLst>
        </pc:grpChg>
        <pc:picChg chg="del topLvl">
          <ac:chgData name="Mayumi Oya" userId="S::mayumi_oya@jpf.go.jp::81482dfe-07c9-4ece-b186-9b7c75a9add2" providerId="AD" clId="Web-{CB0B5C64-9970-05BF-A672-1CE61E1726CF}" dt="2024-03-15T09:10:47.013" v="6"/>
          <ac:picMkLst>
            <pc:docMk/>
            <pc:sldMk cId="1788690100" sldId="446"/>
            <ac:picMk id="20" creationId="{F30656ED-5FB0-483A-90D1-C43CED944F6C}"/>
          </ac:picMkLst>
        </pc:picChg>
        <pc:picChg chg="add del mod">
          <ac:chgData name="Mayumi Oya" userId="S::mayumi_oya@jpf.go.jp::81482dfe-07c9-4ece-b186-9b7c75a9add2" providerId="AD" clId="Web-{CB0B5C64-9970-05BF-A672-1CE61E1726CF}" dt="2024-03-15T09:10:26.747" v="4"/>
          <ac:picMkLst>
            <pc:docMk/>
            <pc:sldMk cId="1788690100" sldId="446"/>
            <ac:picMk id="28" creationId="{D204186A-D690-C282-050B-D641F3E8854A}"/>
          </ac:picMkLst>
        </pc:picChg>
        <pc:picChg chg="add mod">
          <ac:chgData name="Mayumi Oya" userId="S::mayumi_oya@jpf.go.jp::81482dfe-07c9-4ece-b186-9b7c75a9add2" providerId="AD" clId="Web-{CB0B5C64-9970-05BF-A672-1CE61E1726CF}" dt="2024-03-15T09:11:07.295" v="10" actId="1076"/>
          <ac:picMkLst>
            <pc:docMk/>
            <pc:sldMk cId="1788690100" sldId="446"/>
            <ac:picMk id="30" creationId="{28A48E1E-7DC3-3A86-A1E2-0B0CADEF9CC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〈</a:t>
            </a:r>
            <a:r>
              <a:rPr lang="ja-JP" altLang="en-US" dirty="0"/>
              <a:t>ご案内</a:t>
            </a:r>
            <a:r>
              <a:rPr lang="en-US" altLang="ja-JP" dirty="0"/>
              <a:t>〉</a:t>
            </a:r>
            <a:br>
              <a:rPr lang="en-US" altLang="ja-JP" dirty="0"/>
            </a:br>
            <a:r>
              <a:rPr lang="ja-JP" altLang="en-US" dirty="0"/>
              <a:t>＊本</a:t>
            </a:r>
            <a:r>
              <a:rPr lang="en-US" altLang="ja-JP" dirty="0"/>
              <a:t>PPT</a:t>
            </a:r>
            <a:r>
              <a:rPr lang="ja-JP" altLang="en-US" dirty="0"/>
              <a:t>は、日本語教材</a:t>
            </a:r>
            <a:r>
              <a:rPr lang="en-US" altLang="ja-JP" dirty="0"/>
              <a:t>『</a:t>
            </a:r>
            <a:r>
              <a:rPr lang="ja-JP" altLang="en-US" dirty="0"/>
              <a:t>いろどり 生活の日本語</a:t>
            </a:r>
            <a:r>
              <a:rPr lang="en-US" altLang="ja-JP" dirty="0"/>
              <a:t>』</a:t>
            </a:r>
            <a:r>
              <a:rPr lang="ja-JP" altLang="en-US" dirty="0"/>
              <a:t>（国際交流基金）を、国際交流基金ヤンゴン日本文化センターが</a:t>
            </a:r>
          </a:p>
          <a:p>
            <a:r>
              <a:rPr lang="ja-JP" altLang="en-US" dirty="0"/>
              <a:t>　ミャンマー語に翻訳作成した</a:t>
            </a:r>
            <a:r>
              <a:rPr lang="en-US" altLang="ja-JP" dirty="0"/>
              <a:t>『</a:t>
            </a:r>
            <a:r>
              <a:rPr lang="ja-JP" altLang="en-US" dirty="0"/>
              <a:t>いろどり 生活の日本語</a:t>
            </a:r>
            <a:r>
              <a:rPr lang="en-US" altLang="ja-JP" dirty="0"/>
              <a:t>』</a:t>
            </a:r>
            <a:r>
              <a:rPr lang="ja-JP" altLang="en-US" dirty="0"/>
              <a:t>ミャンマー語版を基に作成しました。</a:t>
            </a:r>
            <a:br>
              <a:rPr lang="ja-JP" altLang="en-US" dirty="0"/>
            </a:br>
            <a:r>
              <a:rPr lang="ja-JP" altLang="en-US" dirty="0"/>
              <a:t>＊本</a:t>
            </a:r>
            <a:r>
              <a:rPr lang="en-US" altLang="ja-JP" dirty="0"/>
              <a:t>PPT</a:t>
            </a:r>
            <a:r>
              <a:rPr lang="ja-JP" altLang="en-US" dirty="0"/>
              <a:t>は、営利</a:t>
            </a:r>
            <a:r>
              <a:rPr lang="en-US" altLang="ja-JP" dirty="0"/>
              <a:t>/</a:t>
            </a:r>
            <a:r>
              <a:rPr lang="ja-JP" altLang="en-US" dirty="0"/>
              <a:t>非営利に関わらず、授業などで使えます。また、改変等も自由です。</a:t>
            </a:r>
            <a:br>
              <a:rPr lang="ja-JP" altLang="en-US" dirty="0"/>
            </a:br>
            <a:r>
              <a:rPr lang="ja-JP" altLang="en-US" dirty="0"/>
              <a:t>＊本</a:t>
            </a:r>
            <a:r>
              <a:rPr lang="en-US" altLang="ja-JP" dirty="0"/>
              <a:t>PPT</a:t>
            </a:r>
            <a:r>
              <a:rPr lang="ja-JP" altLang="en-US" dirty="0"/>
              <a:t>の頒布は、無償・有償を問わず、禁止します。他者へ案内する際は、</a:t>
            </a:r>
            <a:r>
              <a:rPr lang="en-US" altLang="ja-JP" dirty="0"/>
              <a:t>JFYG</a:t>
            </a:r>
            <a:r>
              <a:rPr lang="ja-JP" altLang="en-US" dirty="0"/>
              <a:t>のリンクをご利用下い。</a:t>
            </a:r>
            <a:br>
              <a:rPr lang="ja-JP" altLang="en-US" dirty="0"/>
            </a:br>
            <a:br>
              <a:rPr lang="ja-JP" altLang="en-US" dirty="0"/>
            </a:br>
            <a:r>
              <a:rPr lang="ja-JP" altLang="en-US" dirty="0"/>
              <a:t>＊シャドーイングは、全スクリプトありと、スクリプトなしの</a:t>
            </a:r>
            <a:r>
              <a:rPr lang="en-US" altLang="ja-JP" dirty="0"/>
              <a:t>2</a:t>
            </a:r>
            <a:r>
              <a:rPr lang="ja-JP" altLang="en-US" dirty="0"/>
              <a:t>枚のみがあります。</a:t>
            </a:r>
            <a:br>
              <a:rPr lang="ja-JP" altLang="en-US" dirty="0"/>
            </a:br>
            <a:r>
              <a:rPr lang="ja-JP" altLang="en-US" dirty="0"/>
              <a:t>　　必要に応じて、スクリプト一部分ありなども作成し、お使いください。</a:t>
            </a:r>
            <a:br>
              <a:rPr lang="ja-JP" altLang="en-US" dirty="0"/>
            </a:br>
            <a:r>
              <a:rPr lang="ja-JP" altLang="en-US" dirty="0"/>
              <a:t>＊</a:t>
            </a:r>
            <a:r>
              <a:rPr lang="en-US" altLang="ja-JP" dirty="0"/>
              <a:t>『</a:t>
            </a:r>
            <a:r>
              <a:rPr lang="ja-JP" altLang="en-US" dirty="0"/>
              <a:t>いろどり</a:t>
            </a:r>
            <a:r>
              <a:rPr lang="en-US" altLang="ja-JP" dirty="0"/>
              <a:t>』</a:t>
            </a:r>
            <a:r>
              <a:rPr lang="ja-JP" altLang="en-US" dirty="0"/>
              <a:t>以外のイラストや写真等を利用した場合、ノート欄に利用サイト等を記載しています。</a:t>
            </a:r>
            <a:br>
              <a:rPr lang="ja-JP" altLang="en-US" dirty="0"/>
            </a:br>
            <a:r>
              <a:rPr lang="ja-JP" altLang="en-US" dirty="0"/>
              <a:t>　　イラストの著作権は、それぞれの著作者に帰属しています。</a:t>
            </a:r>
            <a:br>
              <a:rPr lang="ja-JP" altLang="en-US" dirty="0"/>
            </a:br>
            <a:r>
              <a:rPr lang="ja-JP" altLang="en-US" dirty="0"/>
              <a:t>　　　　①教材</a:t>
            </a:r>
            <a:r>
              <a:rPr lang="en-US" altLang="ja-JP" dirty="0"/>
              <a:t>『</a:t>
            </a:r>
            <a:r>
              <a:rPr lang="ja-JP" altLang="en-US" dirty="0"/>
              <a:t>いろどり</a:t>
            </a:r>
            <a:r>
              <a:rPr lang="en-US" altLang="ja-JP" dirty="0"/>
              <a:t>』</a:t>
            </a:r>
            <a:r>
              <a:rPr lang="ja-JP" altLang="en-US" dirty="0"/>
              <a:t>　</a:t>
            </a:r>
            <a:r>
              <a:rPr lang="en-US" altLang="ja-JP" dirty="0"/>
              <a:t>https://sites.google.com/view/irodori-th</a:t>
            </a:r>
            <a:br>
              <a:rPr lang="en-US" altLang="ja-JP" dirty="0"/>
            </a:br>
            <a:r>
              <a:rPr lang="ja-JP" altLang="en-US" dirty="0"/>
              <a:t>　　　　②いらすとや　</a:t>
            </a:r>
            <a:r>
              <a:rPr lang="en-US" altLang="ja-JP" dirty="0"/>
              <a:t>https://www.irasutoya.com/</a:t>
            </a:r>
            <a:br>
              <a:rPr lang="en-US" altLang="ja-JP" dirty="0"/>
            </a:br>
            <a:r>
              <a:rPr lang="ja-JP" altLang="en-US" dirty="0"/>
              <a:t>　　　　③イラスト</a:t>
            </a:r>
            <a:r>
              <a:rPr lang="en-US" altLang="ja-JP" dirty="0"/>
              <a:t>AC</a:t>
            </a:r>
            <a:r>
              <a:rPr lang="ja-JP" altLang="en-US" dirty="0"/>
              <a:t>　</a:t>
            </a:r>
            <a:r>
              <a:rPr lang="en-US" altLang="ja-JP" dirty="0"/>
              <a:t>https://www.ac-illust.com/</a:t>
            </a:r>
            <a:br>
              <a:rPr lang="en-US" altLang="ja-JP" dirty="0"/>
            </a:br>
            <a:endParaRPr lang="en-US" altLang="ja-JP" dirty="0"/>
          </a:p>
          <a:p>
            <a:r>
              <a:rPr lang="en-US" altLang="ja-JP" dirty="0"/>
              <a:t>【『</a:t>
            </a:r>
            <a:r>
              <a:rPr lang="ja-JP" altLang="en-US" dirty="0"/>
              <a:t>いろどり</a:t>
            </a:r>
            <a:r>
              <a:rPr lang="en-US" altLang="ja-JP" dirty="0"/>
              <a:t>』</a:t>
            </a:r>
            <a:r>
              <a:rPr lang="ja-JP" altLang="en-US" dirty="0"/>
              <a:t>（ミャンマー語版）</a:t>
            </a:r>
            <a:r>
              <a:rPr lang="en-US" altLang="ja-JP" dirty="0"/>
              <a:t>PPT</a:t>
            </a:r>
            <a:r>
              <a:rPr lang="ja-JP" altLang="en-US" dirty="0"/>
              <a:t>制作：国際交流基金ヤンゴン日本文化センター</a:t>
            </a:r>
            <a:r>
              <a:rPr lang="en-US" altLang="ja-JP" dirty="0"/>
              <a:t>https://yg.jpf.go.jp/</a:t>
            </a:r>
            <a:r>
              <a:rPr lang="en-US" altLang="ja-JP" dirty="0" err="1"/>
              <a:t>irodori</a:t>
            </a:r>
            <a:r>
              <a:rPr lang="en-US" altLang="ja-JP" dirty="0"/>
              <a:t>/】</a:t>
            </a:r>
            <a:r>
              <a:rPr lang="ja-JP" altLang="en-US" dirty="0"/>
              <a:t>　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/>
              <a:t>イラスト出典：いらすとや　</a:t>
            </a:r>
            <a:r>
              <a:rPr lang="ja-JP" dirty="0">
                <a:hlinkClick r:id="rId3"/>
              </a:rPr>
              <a:t>https://www.irasutoya.com/</a:t>
            </a:r>
            <a:endParaRPr lang="ja-JP"/>
          </a:p>
          <a:p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163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/>
              <a:t>イラスト出典：いらすとや　</a:t>
            </a:r>
            <a:r>
              <a:rPr lang="ja-JP" dirty="0">
                <a:hlinkClick r:id="rId3"/>
              </a:rPr>
              <a:t>https://www.irasutoya.com/</a:t>
            </a: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97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953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文法ノート①はスライド７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729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/>
              <a:t>イラスト出典：いらすとや　</a:t>
            </a:r>
            <a:r>
              <a:rPr lang="ja-JP" dirty="0">
                <a:hlinkClick r:id="rId3"/>
              </a:rPr>
              <a:t>https://www.irasutoya.com/</a:t>
            </a: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162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/>
              <a:t>イラスト出典：いらすとや　</a:t>
            </a:r>
            <a:r>
              <a:rPr lang="ja-JP" dirty="0">
                <a:hlinkClick r:id="rId3"/>
              </a:rPr>
              <a:t>https://www.irasutoya.com/</a:t>
            </a: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55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348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420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880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イラスト出典：いらすとや　</a:t>
            </a:r>
            <a:r>
              <a:rPr lang="ja-JP" dirty="0">
                <a:hlinkClick r:id="rId3"/>
              </a:rPr>
              <a:t>https://www.irasutoya.com/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377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dirty="0"/>
              <a:t>イラスト出典：いらすとや　</a:t>
            </a:r>
            <a:r>
              <a:rPr lang="ja-JP" altLang="ja-JP" dirty="0">
                <a:hlinkClick r:id="rId3"/>
              </a:rPr>
              <a:t>https://www.irasutoya.com/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0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tmp"/><Relationship Id="rId17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image" Target="../media/image11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tmp"/><Relationship Id="rId5" Type="http://schemas.microsoft.com/office/2007/relationships/media" Target="../media/media3.mp3"/><Relationship Id="rId15" Type="http://schemas.openxmlformats.org/officeDocument/2006/relationships/image" Target="../media/image10.png"/><Relationship Id="rId10" Type="http://schemas.openxmlformats.org/officeDocument/2006/relationships/image" Target="../media/image5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5.tmp"/><Relationship Id="rId5" Type="http://schemas.openxmlformats.org/officeDocument/2006/relationships/image" Target="../media/image14.tmp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tmp"/><Relationship Id="rId4" Type="http://schemas.openxmlformats.org/officeDocument/2006/relationships/image" Target="../media/image20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30.tmp"/><Relationship Id="rId5" Type="http://schemas.microsoft.com/office/2007/relationships/media" Target="../media/media3.mp3"/><Relationship Id="rId10" Type="http://schemas.openxmlformats.org/officeDocument/2006/relationships/image" Target="../media/image29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tmp"/><Relationship Id="rId13" Type="http://schemas.openxmlformats.org/officeDocument/2006/relationships/image" Target="../media/image36.png"/><Relationship Id="rId3" Type="http://schemas.microsoft.com/office/2007/relationships/media" Target="../media/media7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8.png"/><Relationship Id="rId5" Type="http://schemas.microsoft.com/office/2007/relationships/media" Target="../media/media8.mp3"/><Relationship Id="rId10" Type="http://schemas.openxmlformats.org/officeDocument/2006/relationships/image" Target="../media/image34.tmp"/><Relationship Id="rId4" Type="http://schemas.openxmlformats.org/officeDocument/2006/relationships/audio" Target="../media/media7.mp3"/><Relationship Id="rId9" Type="http://schemas.openxmlformats.org/officeDocument/2006/relationships/image" Target="../media/image33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mp"/><Relationship Id="rId13" Type="http://schemas.openxmlformats.org/officeDocument/2006/relationships/image" Target="../media/image38.png"/><Relationship Id="rId3" Type="http://schemas.microsoft.com/office/2007/relationships/media" Target="../media/media7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8.png"/><Relationship Id="rId5" Type="http://schemas.microsoft.com/office/2007/relationships/media" Target="../media/media8.mp3"/><Relationship Id="rId10" Type="http://schemas.openxmlformats.org/officeDocument/2006/relationships/image" Target="../media/image37.tmp"/><Relationship Id="rId4" Type="http://schemas.openxmlformats.org/officeDocument/2006/relationships/audio" Target="../media/media7.mp3"/><Relationship Id="rId9" Type="http://schemas.openxmlformats.org/officeDocument/2006/relationships/image" Target="../media/image32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mp"/><Relationship Id="rId13" Type="http://schemas.openxmlformats.org/officeDocument/2006/relationships/image" Target="../media/image38.png"/><Relationship Id="rId3" Type="http://schemas.microsoft.com/office/2007/relationships/media" Target="../media/media8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6.mp3"/><Relationship Id="rId11" Type="http://schemas.openxmlformats.org/officeDocument/2006/relationships/image" Target="../media/image8.png"/><Relationship Id="rId5" Type="http://schemas.microsoft.com/office/2007/relationships/media" Target="../media/media6.mp3"/><Relationship Id="rId10" Type="http://schemas.openxmlformats.org/officeDocument/2006/relationships/image" Target="../media/image37.tmp"/><Relationship Id="rId4" Type="http://schemas.openxmlformats.org/officeDocument/2006/relationships/audio" Target="../media/media8.mp3"/><Relationship Id="rId9" Type="http://schemas.openxmlformats.org/officeDocument/2006/relationships/image" Target="../media/image32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tmp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0.tmp"/><Relationship Id="rId5" Type="http://schemas.openxmlformats.org/officeDocument/2006/relationships/image" Target="../media/image49.tmp"/><Relationship Id="rId10" Type="http://schemas.openxmlformats.org/officeDocument/2006/relationships/image" Target="../media/image53.png"/><Relationship Id="rId4" Type="http://schemas.openxmlformats.org/officeDocument/2006/relationships/image" Target="../media/image48.tmp"/><Relationship Id="rId9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5.tmp"/><Relationship Id="rId5" Type="http://schemas.openxmlformats.org/officeDocument/2006/relationships/image" Target="../media/image54.tmp"/><Relationship Id="rId10" Type="http://schemas.openxmlformats.org/officeDocument/2006/relationships/image" Target="../media/image56.png"/><Relationship Id="rId4" Type="http://schemas.openxmlformats.org/officeDocument/2006/relationships/image" Target="../media/image50.tmp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image" Target="../media/image5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0.tmp"/><Relationship Id="rId11" Type="http://schemas.openxmlformats.org/officeDocument/2006/relationships/image" Target="../media/image52.png"/><Relationship Id="rId5" Type="http://schemas.openxmlformats.org/officeDocument/2006/relationships/image" Target="../media/image54.tmp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62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8.png"/><Relationship Id="rId2" Type="http://schemas.openxmlformats.org/officeDocument/2006/relationships/audio" Target="../media/media11.mp3"/><Relationship Id="rId16" Type="http://schemas.openxmlformats.org/officeDocument/2006/relationships/image" Target="../media/image65.png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61.tmp"/><Relationship Id="rId5" Type="http://schemas.microsoft.com/office/2007/relationships/media" Target="../media/media13.mp3"/><Relationship Id="rId15" Type="http://schemas.openxmlformats.org/officeDocument/2006/relationships/image" Target="../media/image64.png"/><Relationship Id="rId10" Type="http://schemas.openxmlformats.org/officeDocument/2006/relationships/image" Target="../media/image60.tmp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65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8.png"/><Relationship Id="rId2" Type="http://schemas.openxmlformats.org/officeDocument/2006/relationships/audio" Target="../media/media11.mp3"/><Relationship Id="rId16" Type="http://schemas.openxmlformats.org/officeDocument/2006/relationships/image" Target="../media/image68.png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66.tmp"/><Relationship Id="rId5" Type="http://schemas.microsoft.com/office/2007/relationships/media" Target="../media/media13.mp3"/><Relationship Id="rId15" Type="http://schemas.openxmlformats.org/officeDocument/2006/relationships/image" Target="../media/image67.png"/><Relationship Id="rId10" Type="http://schemas.openxmlformats.org/officeDocument/2006/relationships/image" Target="../media/image61.tmp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72.tmp"/><Relationship Id="rId18" Type="http://schemas.openxmlformats.org/officeDocument/2006/relationships/image" Target="../media/image76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71.tmp"/><Relationship Id="rId17" Type="http://schemas.openxmlformats.org/officeDocument/2006/relationships/image" Target="../media/image75.png"/><Relationship Id="rId2" Type="http://schemas.openxmlformats.org/officeDocument/2006/relationships/audio" Target="../media/media11.mp3"/><Relationship Id="rId16" Type="http://schemas.openxmlformats.org/officeDocument/2006/relationships/image" Target="../media/image8.png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70.tmp"/><Relationship Id="rId5" Type="http://schemas.microsoft.com/office/2007/relationships/media" Target="../media/media13.mp3"/><Relationship Id="rId15" Type="http://schemas.openxmlformats.org/officeDocument/2006/relationships/image" Target="../media/image74.tmp"/><Relationship Id="rId10" Type="http://schemas.openxmlformats.org/officeDocument/2006/relationships/image" Target="../media/image69.tmp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3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8.tmp"/><Relationship Id="rId5" Type="http://schemas.openxmlformats.org/officeDocument/2006/relationships/image" Target="../media/image77.tmp"/><Relationship Id="rId4" Type="http://schemas.openxmlformats.org/officeDocument/2006/relationships/image" Target="../media/image13.png"/><Relationship Id="rId9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tmp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tm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70.tmp"/><Relationship Id="rId18" Type="http://schemas.openxmlformats.org/officeDocument/2006/relationships/image" Target="../media/image87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69.tmp"/><Relationship Id="rId17" Type="http://schemas.openxmlformats.org/officeDocument/2006/relationships/image" Target="../media/image8.png"/><Relationship Id="rId2" Type="http://schemas.openxmlformats.org/officeDocument/2006/relationships/audio" Target="../media/media11.mp3"/><Relationship Id="rId16" Type="http://schemas.openxmlformats.org/officeDocument/2006/relationships/image" Target="../media/image73.tmp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86.tmp"/><Relationship Id="rId5" Type="http://schemas.microsoft.com/office/2007/relationships/media" Target="../media/media13.mp3"/><Relationship Id="rId15" Type="http://schemas.openxmlformats.org/officeDocument/2006/relationships/image" Target="../media/image72.tmp"/><Relationship Id="rId10" Type="http://schemas.openxmlformats.org/officeDocument/2006/relationships/notesSlide" Target="../notesSlides/notesSlide6.xml"/><Relationship Id="rId19" Type="http://schemas.openxmlformats.org/officeDocument/2006/relationships/image" Target="../media/image88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1.tm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tmp"/><Relationship Id="rId3" Type="http://schemas.microsoft.com/office/2007/relationships/media" Target="../media/media17.mp3"/><Relationship Id="rId7" Type="http://schemas.openxmlformats.org/officeDocument/2006/relationships/image" Target="../media/image90.tmp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9.tmp"/><Relationship Id="rId11" Type="http://schemas.openxmlformats.org/officeDocument/2006/relationships/image" Target="../media/image9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2.png"/><Relationship Id="rId4" Type="http://schemas.openxmlformats.org/officeDocument/2006/relationships/audio" Target="../media/media17.mp3"/><Relationship Id="rId9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tmp"/><Relationship Id="rId3" Type="http://schemas.microsoft.com/office/2007/relationships/media" Target="../media/media17.mp3"/><Relationship Id="rId7" Type="http://schemas.openxmlformats.org/officeDocument/2006/relationships/image" Target="../media/image91.tmp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9.tmp"/><Relationship Id="rId11" Type="http://schemas.openxmlformats.org/officeDocument/2006/relationships/image" Target="../media/image9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2.png"/><Relationship Id="rId4" Type="http://schemas.openxmlformats.org/officeDocument/2006/relationships/audio" Target="../media/media17.mp3"/><Relationship Id="rId9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tmp"/><Relationship Id="rId3" Type="http://schemas.microsoft.com/office/2007/relationships/media" Target="../media/media17.mp3"/><Relationship Id="rId7" Type="http://schemas.openxmlformats.org/officeDocument/2006/relationships/image" Target="../media/image91.tmp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9.tmp"/><Relationship Id="rId11" Type="http://schemas.openxmlformats.org/officeDocument/2006/relationships/image" Target="../media/image9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2.png"/><Relationship Id="rId4" Type="http://schemas.openxmlformats.org/officeDocument/2006/relationships/audio" Target="../media/media17.mp3"/><Relationship Id="rId9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50.tm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tmp"/><Relationship Id="rId2" Type="http://schemas.openxmlformats.org/officeDocument/2006/relationships/image" Target="../media/image96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50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4.tmp"/><Relationship Id="rId5" Type="http://schemas.openxmlformats.org/officeDocument/2006/relationships/image" Target="../media/image103.tmp"/><Relationship Id="rId10" Type="http://schemas.openxmlformats.org/officeDocument/2006/relationships/image" Target="../media/image107.png"/><Relationship Id="rId4" Type="http://schemas.openxmlformats.org/officeDocument/2006/relationships/image" Target="../media/image102.tmp"/><Relationship Id="rId9" Type="http://schemas.openxmlformats.org/officeDocument/2006/relationships/image" Target="../media/image10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8.tmp"/><Relationship Id="rId5" Type="http://schemas.openxmlformats.org/officeDocument/2006/relationships/image" Target="../media/image102.tmp"/><Relationship Id="rId10" Type="http://schemas.openxmlformats.org/officeDocument/2006/relationships/image" Target="../media/image109.png"/><Relationship Id="rId4" Type="http://schemas.openxmlformats.org/officeDocument/2006/relationships/image" Target="../media/image104.tmp"/><Relationship Id="rId9" Type="http://schemas.openxmlformats.org/officeDocument/2006/relationships/image" Target="../media/image10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4.tmp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10.tmp"/><Relationship Id="rId11" Type="http://schemas.openxmlformats.org/officeDocument/2006/relationships/image" Target="../media/image105.png"/><Relationship Id="rId5" Type="http://schemas.openxmlformats.org/officeDocument/2006/relationships/image" Target="../media/image102.tmp"/><Relationship Id="rId10" Type="http://schemas.openxmlformats.org/officeDocument/2006/relationships/image" Target="../media/image106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1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8.png"/><Relationship Id="rId18" Type="http://schemas.openxmlformats.org/officeDocument/2006/relationships/image" Target="../media/image118.png"/><Relationship Id="rId3" Type="http://schemas.microsoft.com/office/2007/relationships/media" Target="../media/media21.mp3"/><Relationship Id="rId21" Type="http://schemas.openxmlformats.org/officeDocument/2006/relationships/image" Target="../media/image121.png"/><Relationship Id="rId7" Type="http://schemas.microsoft.com/office/2007/relationships/media" Target="../media/media23.mp3"/><Relationship Id="rId12" Type="http://schemas.openxmlformats.org/officeDocument/2006/relationships/image" Target="../media/image104.tmp"/><Relationship Id="rId17" Type="http://schemas.openxmlformats.org/officeDocument/2006/relationships/image" Target="../media/image117.png"/><Relationship Id="rId2" Type="http://schemas.openxmlformats.org/officeDocument/2006/relationships/audio" Target="../media/media20.mp3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13.tmp"/><Relationship Id="rId5" Type="http://schemas.microsoft.com/office/2007/relationships/media" Target="../media/media22.mp3"/><Relationship Id="rId15" Type="http://schemas.openxmlformats.org/officeDocument/2006/relationships/image" Target="../media/image115.png"/><Relationship Id="rId10" Type="http://schemas.openxmlformats.org/officeDocument/2006/relationships/image" Target="../media/image112.tmp"/><Relationship Id="rId19" Type="http://schemas.openxmlformats.org/officeDocument/2006/relationships/image" Target="../media/image119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4.png"/><Relationship Id="rId22" Type="http://schemas.openxmlformats.org/officeDocument/2006/relationships/image" Target="../media/image12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125.tmp"/><Relationship Id="rId18" Type="http://schemas.openxmlformats.org/officeDocument/2006/relationships/image" Target="../media/image120.png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8.png"/><Relationship Id="rId17" Type="http://schemas.openxmlformats.org/officeDocument/2006/relationships/image" Target="../media/image119.png"/><Relationship Id="rId2" Type="http://schemas.openxmlformats.org/officeDocument/2006/relationships/audio" Target="../media/media20.mp3"/><Relationship Id="rId16" Type="http://schemas.openxmlformats.org/officeDocument/2006/relationships/image" Target="../media/image118.png"/><Relationship Id="rId20" Type="http://schemas.openxmlformats.org/officeDocument/2006/relationships/image" Target="../media/image122.png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24.tmp"/><Relationship Id="rId5" Type="http://schemas.microsoft.com/office/2007/relationships/media" Target="../media/media22.mp3"/><Relationship Id="rId15" Type="http://schemas.openxmlformats.org/officeDocument/2006/relationships/image" Target="../media/image117.png"/><Relationship Id="rId10" Type="http://schemas.openxmlformats.org/officeDocument/2006/relationships/image" Target="../media/image123.tmp"/><Relationship Id="rId19" Type="http://schemas.openxmlformats.org/officeDocument/2006/relationships/image" Target="../media/image121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8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8.png"/><Relationship Id="rId5" Type="http://schemas.openxmlformats.org/officeDocument/2006/relationships/image" Target="../media/image127.tmp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2.tmp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31.tmp"/><Relationship Id="rId5" Type="http://schemas.openxmlformats.org/officeDocument/2006/relationships/image" Target="../media/image130.tmp"/><Relationship Id="rId10" Type="http://schemas.openxmlformats.org/officeDocument/2006/relationships/image" Target="../media/image133.png"/><Relationship Id="rId4" Type="http://schemas.openxmlformats.org/officeDocument/2006/relationships/image" Target="../media/image13.png"/><Relationship Id="rId9" Type="http://schemas.openxmlformats.org/officeDocument/2006/relationships/image" Target="../media/image12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5.tmp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131.tmp"/><Relationship Id="rId5" Type="http://schemas.openxmlformats.org/officeDocument/2006/relationships/image" Target="../media/image134.tmp"/><Relationship Id="rId10" Type="http://schemas.openxmlformats.org/officeDocument/2006/relationships/image" Target="../media/image136.png"/><Relationship Id="rId4" Type="http://schemas.openxmlformats.org/officeDocument/2006/relationships/image" Target="../media/image13.png"/><Relationship Id="rId9" Type="http://schemas.openxmlformats.org/officeDocument/2006/relationships/image" Target="../media/image1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tmp"/><Relationship Id="rId7" Type="http://schemas.openxmlformats.org/officeDocument/2006/relationships/image" Target="../media/image142.png"/><Relationship Id="rId2" Type="http://schemas.openxmlformats.org/officeDocument/2006/relationships/image" Target="../media/image13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tm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8.png"/><Relationship Id="rId18" Type="http://schemas.openxmlformats.org/officeDocument/2006/relationships/image" Target="../media/image153.png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148.tmp"/><Relationship Id="rId17" Type="http://schemas.openxmlformats.org/officeDocument/2006/relationships/image" Target="../media/image152.png"/><Relationship Id="rId2" Type="http://schemas.openxmlformats.org/officeDocument/2006/relationships/audio" Target="../media/media20.mp3"/><Relationship Id="rId16" Type="http://schemas.openxmlformats.org/officeDocument/2006/relationships/image" Target="../media/image151.png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47.tmp"/><Relationship Id="rId5" Type="http://schemas.microsoft.com/office/2007/relationships/media" Target="../media/media22.mp3"/><Relationship Id="rId15" Type="http://schemas.openxmlformats.org/officeDocument/2006/relationships/image" Target="../media/image150.png"/><Relationship Id="rId10" Type="http://schemas.openxmlformats.org/officeDocument/2006/relationships/image" Target="../media/image146.tmp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4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tmp"/><Relationship Id="rId13" Type="http://schemas.openxmlformats.org/officeDocument/2006/relationships/image" Target="../media/image158.png"/><Relationship Id="rId3" Type="http://schemas.microsoft.com/office/2007/relationships/media" Target="../media/media2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57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8.png"/><Relationship Id="rId5" Type="http://schemas.microsoft.com/office/2007/relationships/media" Target="../media/media29.mp3"/><Relationship Id="rId10" Type="http://schemas.openxmlformats.org/officeDocument/2006/relationships/image" Target="../media/image156.tmp"/><Relationship Id="rId4" Type="http://schemas.openxmlformats.org/officeDocument/2006/relationships/audio" Target="../media/media28.mp3"/><Relationship Id="rId9" Type="http://schemas.openxmlformats.org/officeDocument/2006/relationships/image" Target="../media/image155.tm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tmp"/><Relationship Id="rId13" Type="http://schemas.openxmlformats.org/officeDocument/2006/relationships/image" Target="../media/image160.png"/><Relationship Id="rId3" Type="http://schemas.microsoft.com/office/2007/relationships/media" Target="../media/media2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57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8.png"/><Relationship Id="rId5" Type="http://schemas.microsoft.com/office/2007/relationships/media" Target="../media/media29.mp3"/><Relationship Id="rId10" Type="http://schemas.openxmlformats.org/officeDocument/2006/relationships/image" Target="../media/image159.tmp"/><Relationship Id="rId4" Type="http://schemas.openxmlformats.org/officeDocument/2006/relationships/audio" Target="../media/media28.mp3"/><Relationship Id="rId9" Type="http://schemas.openxmlformats.org/officeDocument/2006/relationships/image" Target="../media/image156.tmp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tmp"/><Relationship Id="rId13" Type="http://schemas.openxmlformats.org/officeDocument/2006/relationships/image" Target="../media/image160.png"/><Relationship Id="rId3" Type="http://schemas.microsoft.com/office/2007/relationships/media" Target="../media/media2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57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8.png"/><Relationship Id="rId5" Type="http://schemas.microsoft.com/office/2007/relationships/media" Target="../media/media29.mp3"/><Relationship Id="rId10" Type="http://schemas.openxmlformats.org/officeDocument/2006/relationships/image" Target="../media/image159.tmp"/><Relationship Id="rId4" Type="http://schemas.openxmlformats.org/officeDocument/2006/relationships/audio" Target="../media/media28.mp3"/><Relationship Id="rId9" Type="http://schemas.openxmlformats.org/officeDocument/2006/relationships/image" Target="../media/image156.tm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tmp"/><Relationship Id="rId2" Type="http://schemas.openxmlformats.org/officeDocument/2006/relationships/image" Target="../media/image16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tmp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0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69.tmp"/><Relationship Id="rId11" Type="http://schemas.openxmlformats.org/officeDocument/2006/relationships/image" Target="../media/image174.png"/><Relationship Id="rId5" Type="http://schemas.openxmlformats.org/officeDocument/2006/relationships/image" Target="../media/image8.png"/><Relationship Id="rId10" Type="http://schemas.openxmlformats.org/officeDocument/2006/relationships/image" Target="../media/image173.png"/><Relationship Id="rId4" Type="http://schemas.openxmlformats.org/officeDocument/2006/relationships/image" Target="../media/image168.tmp"/><Relationship Id="rId9" Type="http://schemas.openxmlformats.org/officeDocument/2006/relationships/image" Target="../media/image17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75.tmp"/><Relationship Id="rId5" Type="http://schemas.openxmlformats.org/officeDocument/2006/relationships/image" Target="../media/image168.tmp"/><Relationship Id="rId10" Type="http://schemas.openxmlformats.org/officeDocument/2006/relationships/image" Target="../media/image172.png"/><Relationship Id="rId4" Type="http://schemas.openxmlformats.org/officeDocument/2006/relationships/image" Target="../media/image169.tmp"/><Relationship Id="rId9" Type="http://schemas.openxmlformats.org/officeDocument/2006/relationships/image" Target="../media/image17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7.png"/><Relationship Id="rId12" Type="http://schemas.openxmlformats.org/officeDocument/2006/relationships/image" Target="../media/image172.png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image" Target="../media/image168.tmp"/><Relationship Id="rId11" Type="http://schemas.openxmlformats.org/officeDocument/2006/relationships/image" Target="../media/image173.png"/><Relationship Id="rId5" Type="http://schemas.openxmlformats.org/officeDocument/2006/relationships/image" Target="../media/image169.tmp"/><Relationship Id="rId10" Type="http://schemas.openxmlformats.org/officeDocument/2006/relationships/image" Target="../media/image179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82.tmp"/><Relationship Id="rId5" Type="http://schemas.openxmlformats.org/officeDocument/2006/relationships/image" Target="../media/image181.tmp"/><Relationship Id="rId10" Type="http://schemas.openxmlformats.org/officeDocument/2006/relationships/image" Target="../media/image185.png"/><Relationship Id="rId4" Type="http://schemas.openxmlformats.org/officeDocument/2006/relationships/image" Target="../media/image180.tmp"/><Relationship Id="rId9" Type="http://schemas.openxmlformats.org/officeDocument/2006/relationships/image" Target="../media/image18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8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8.png"/><Relationship Id="rId5" Type="http://schemas.openxmlformats.org/officeDocument/2006/relationships/image" Target="../media/image187.tmp"/><Relationship Id="rId4" Type="http://schemas.openxmlformats.org/officeDocument/2006/relationships/image" Target="../media/image186.tm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tmp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192.tmp"/><Relationship Id="rId5" Type="http://schemas.openxmlformats.org/officeDocument/2006/relationships/image" Target="../media/image191.tmp"/><Relationship Id="rId4" Type="http://schemas.openxmlformats.org/officeDocument/2006/relationships/image" Target="../media/image13.png"/><Relationship Id="rId9" Type="http://schemas.openxmlformats.org/officeDocument/2006/relationships/image" Target="../media/image19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tmp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tm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6" Type="http://schemas.openxmlformats.org/officeDocument/2006/relationships/image" Target="../media/image206.tmp"/><Relationship Id="rId5" Type="http://schemas.openxmlformats.org/officeDocument/2006/relationships/image" Target="../media/image205.tmp"/><Relationship Id="rId4" Type="http://schemas.openxmlformats.org/officeDocument/2006/relationships/image" Target="../media/image204.tmp"/><Relationship Id="rId9" Type="http://schemas.openxmlformats.org/officeDocument/2006/relationships/image" Target="../media/image20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tmp"/><Relationship Id="rId7" Type="http://schemas.openxmlformats.org/officeDocument/2006/relationships/image" Target="../media/image214.png"/><Relationship Id="rId2" Type="http://schemas.openxmlformats.org/officeDocument/2006/relationships/image" Target="../media/image20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6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82.tmp"/><Relationship Id="rId5" Type="http://schemas.openxmlformats.org/officeDocument/2006/relationships/image" Target="../media/image8.png"/><Relationship Id="rId4" Type="http://schemas.openxmlformats.org/officeDocument/2006/relationships/image" Target="../media/image215.tmp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image" Target="../media/image219.tmp"/><Relationship Id="rId5" Type="http://schemas.openxmlformats.org/officeDocument/2006/relationships/image" Target="../media/image218.tmp"/><Relationship Id="rId4" Type="http://schemas.openxmlformats.org/officeDocument/2006/relationships/image" Target="../media/image217.tmp"/><Relationship Id="rId9" Type="http://schemas.openxmlformats.org/officeDocument/2006/relationships/image" Target="../media/image22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image" Target="../media/image222.tmp"/><Relationship Id="rId5" Type="http://schemas.openxmlformats.org/officeDocument/2006/relationships/image" Target="../media/image217.tmp"/><Relationship Id="rId4" Type="http://schemas.openxmlformats.org/officeDocument/2006/relationships/image" Target="../media/image219.tmp"/><Relationship Id="rId9" Type="http://schemas.openxmlformats.org/officeDocument/2006/relationships/image" Target="../media/image22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image" Target="../media/image222.tmp"/><Relationship Id="rId5" Type="http://schemas.openxmlformats.org/officeDocument/2006/relationships/image" Target="../media/image217.tmp"/><Relationship Id="rId4" Type="http://schemas.openxmlformats.org/officeDocument/2006/relationships/image" Target="../media/image219.tmp"/><Relationship Id="rId9" Type="http://schemas.openxmlformats.org/officeDocument/2006/relationships/image" Target="../media/image22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3" Type="http://schemas.openxmlformats.org/officeDocument/2006/relationships/image" Target="../media/image223.tmp"/><Relationship Id="rId7" Type="http://schemas.openxmlformats.org/officeDocument/2006/relationships/image" Target="../media/image2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4" Type="http://schemas.openxmlformats.org/officeDocument/2006/relationships/image" Target="../media/image97.png"/><Relationship Id="rId9" Type="http://schemas.openxmlformats.org/officeDocument/2006/relationships/image" Target="../media/image22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225.png"/><Relationship Id="rId7" Type="http://schemas.openxmlformats.org/officeDocument/2006/relationships/image" Target="../media/image219.tmp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3.tmp"/><Relationship Id="rId5" Type="http://schemas.openxmlformats.org/officeDocument/2006/relationships/image" Target="../media/image227.png"/><Relationship Id="rId4" Type="http://schemas.openxmlformats.org/officeDocument/2006/relationships/image" Target="../media/image22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tmp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tmp"/><Relationship Id="rId2" Type="http://schemas.openxmlformats.org/officeDocument/2006/relationships/image" Target="../media/image23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5.png"/><Relationship Id="rId5" Type="http://schemas.openxmlformats.org/officeDocument/2006/relationships/image" Target="../media/image234.png"/><Relationship Id="rId4" Type="http://schemas.openxmlformats.org/officeDocument/2006/relationships/image" Target="../media/image23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6.tmp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tmp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2.png"/><Relationship Id="rId4" Type="http://schemas.openxmlformats.org/officeDocument/2006/relationships/image" Target="../media/image24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tmp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46.tmp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929DD9-0737-4EA1-8455-00EF9111B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1" y="17392"/>
            <a:ext cx="12049577" cy="428615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2E2213-CF59-C0B5-1FA1-F981BE389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146" y="3600978"/>
            <a:ext cx="6473143" cy="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AC33F64-383D-4FE6-8364-C5A3BBD3C3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"/>
          <a:stretch/>
        </p:blipFill>
        <p:spPr>
          <a:xfrm>
            <a:off x="0" y="5480"/>
            <a:ext cx="12190124" cy="268765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FDA4441-0D1D-4284-B67C-D3E64CFE70F3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DB747-D2B5-40FA-F94A-429C96B39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829" y="1664934"/>
            <a:ext cx="10892295" cy="89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3F371AC-1623-47F6-93DB-EB57893468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747098" cy="2013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F49C7BB-0992-42D4-B559-185DE98E244F}"/>
              </a:ext>
            </a:extLst>
          </p:cNvPr>
          <p:cNvGrpSpPr/>
          <p:nvPr/>
        </p:nvGrpSpPr>
        <p:grpSpPr>
          <a:xfrm>
            <a:off x="6773875" y="108997"/>
            <a:ext cx="4331951" cy="2031918"/>
            <a:chOff x="6588953" y="7401"/>
            <a:chExt cx="4516873" cy="223511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98724EE-E3E1-44A9-AF47-CE3197CA5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6655" y="38948"/>
              <a:ext cx="4299171" cy="2203563"/>
            </a:xfrm>
            <a:prstGeom prst="rect">
              <a:avLst/>
            </a:prstGeom>
          </p:spPr>
        </p:pic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7A2F1105-9E72-4795-A3F6-1CF4C0A91F0F}"/>
                </a:ext>
              </a:extLst>
            </p:cNvPr>
            <p:cNvSpPr/>
            <p:nvPr/>
          </p:nvSpPr>
          <p:spPr>
            <a:xfrm>
              <a:off x="6588953" y="7401"/>
              <a:ext cx="909127" cy="3217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E45111D0-0A48-4FD1-B5E6-EF33E4FEF4C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531" y="2024131"/>
            <a:ext cx="9094938" cy="483386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74E794D-9C25-49A4-9028-9C7A1D8C483B}"/>
              </a:ext>
            </a:extLst>
          </p:cNvPr>
          <p:cNvSpPr txBox="1"/>
          <p:nvPr/>
        </p:nvSpPr>
        <p:spPr>
          <a:xfrm>
            <a:off x="5185715" y="4440326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300A169-1B20-47DB-B36D-1879BA43FF45}"/>
              </a:ext>
            </a:extLst>
          </p:cNvPr>
          <p:cNvSpPr txBox="1"/>
          <p:nvPr/>
        </p:nvSpPr>
        <p:spPr>
          <a:xfrm>
            <a:off x="5197263" y="6219475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D09B1D-72C6-49CA-BC3C-9B612D12D66A}"/>
              </a:ext>
            </a:extLst>
          </p:cNvPr>
          <p:cNvSpPr txBox="1"/>
          <p:nvPr/>
        </p:nvSpPr>
        <p:spPr>
          <a:xfrm>
            <a:off x="5185714" y="5049925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6C739B0-E277-4EA8-8D2A-DACC19D0B517}"/>
              </a:ext>
            </a:extLst>
          </p:cNvPr>
          <p:cNvSpPr txBox="1"/>
          <p:nvPr/>
        </p:nvSpPr>
        <p:spPr>
          <a:xfrm>
            <a:off x="7209828" y="5636139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2638DBF-67F6-4687-A59B-2B11E3B64063}"/>
              </a:ext>
            </a:extLst>
          </p:cNvPr>
          <p:cNvSpPr txBox="1"/>
          <p:nvPr/>
        </p:nvSpPr>
        <p:spPr>
          <a:xfrm>
            <a:off x="9233942" y="6246350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0E29561-3B24-41A6-A9B4-0AF0D79BE12F}"/>
              </a:ext>
            </a:extLst>
          </p:cNvPr>
          <p:cNvSpPr txBox="1"/>
          <p:nvPr/>
        </p:nvSpPr>
        <p:spPr>
          <a:xfrm>
            <a:off x="9233942" y="5634700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D66726F-E00D-401A-B29D-36DF1CC3CA6B}"/>
              </a:ext>
            </a:extLst>
          </p:cNvPr>
          <p:cNvSpPr txBox="1"/>
          <p:nvPr/>
        </p:nvSpPr>
        <p:spPr>
          <a:xfrm>
            <a:off x="7215839" y="4446422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0F67C1A-7335-45C1-9FEA-DFEA6EF8ED08}"/>
              </a:ext>
            </a:extLst>
          </p:cNvPr>
          <p:cNvSpPr txBox="1"/>
          <p:nvPr/>
        </p:nvSpPr>
        <p:spPr>
          <a:xfrm>
            <a:off x="7194375" y="5049925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46C2D04-325E-4992-8E86-48D587EAB1A0}"/>
              </a:ext>
            </a:extLst>
          </p:cNvPr>
          <p:cNvSpPr txBox="1"/>
          <p:nvPr/>
        </p:nvSpPr>
        <p:spPr>
          <a:xfrm>
            <a:off x="7209828" y="6239642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097ABA2-9F89-4A3F-A6A6-A37F7E51C9BD}"/>
              </a:ext>
            </a:extLst>
          </p:cNvPr>
          <p:cNvSpPr txBox="1"/>
          <p:nvPr/>
        </p:nvSpPr>
        <p:spPr>
          <a:xfrm>
            <a:off x="5188475" y="5661575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82E42A3-F710-4F04-8E5A-F16BA58F00B3}"/>
              </a:ext>
            </a:extLst>
          </p:cNvPr>
          <p:cNvSpPr txBox="1"/>
          <p:nvPr/>
        </p:nvSpPr>
        <p:spPr>
          <a:xfrm>
            <a:off x="9247767" y="4446422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0113165-601F-47BB-9F76-009AA322A8DE}"/>
              </a:ext>
            </a:extLst>
          </p:cNvPr>
          <p:cNvSpPr txBox="1"/>
          <p:nvPr/>
        </p:nvSpPr>
        <p:spPr>
          <a:xfrm>
            <a:off x="9247767" y="5049925"/>
            <a:ext cx="622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0" name="X_[05-01]_kiku1">
            <a:hlinkClick r:id="" action="ppaction://media"/>
            <a:extLst>
              <a:ext uri="{FF2B5EF4-FFF2-40B4-BE49-F238E27FC236}">
                <a16:creationId xmlns:a16="http://schemas.microsoft.com/office/drawing/2014/main" id="{FB1CE670-825D-4706-AD0D-20629D87EF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96938" y="4582697"/>
            <a:ext cx="406400" cy="406400"/>
          </a:xfrm>
          <a:prstGeom prst="rect">
            <a:avLst/>
          </a:prstGeom>
        </p:spPr>
      </p:pic>
      <p:pic>
        <p:nvPicPr>
          <p:cNvPr id="25" name="X_[05-02]_kiku2">
            <a:hlinkClick r:id="" action="ppaction://media"/>
            <a:extLst>
              <a:ext uri="{FF2B5EF4-FFF2-40B4-BE49-F238E27FC236}">
                <a16:creationId xmlns:a16="http://schemas.microsoft.com/office/drawing/2014/main" id="{EBCBF970-B01A-44A4-989F-8F1F0C0D7E0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99436" y="5152036"/>
            <a:ext cx="406400" cy="406400"/>
          </a:xfrm>
          <a:prstGeom prst="rect">
            <a:avLst/>
          </a:prstGeom>
        </p:spPr>
      </p:pic>
      <p:pic>
        <p:nvPicPr>
          <p:cNvPr id="26" name="X_[05-03]_kiku3">
            <a:hlinkClick r:id="" action="ppaction://media"/>
            <a:extLst>
              <a:ext uri="{FF2B5EF4-FFF2-40B4-BE49-F238E27FC236}">
                <a16:creationId xmlns:a16="http://schemas.microsoft.com/office/drawing/2014/main" id="{E07AC9B6-4110-40D7-8F07-B942C07708B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96938" y="5720348"/>
            <a:ext cx="406400" cy="406400"/>
          </a:xfrm>
          <a:prstGeom prst="rect">
            <a:avLst/>
          </a:prstGeom>
        </p:spPr>
      </p:pic>
      <p:pic>
        <p:nvPicPr>
          <p:cNvPr id="27" name="X_[05-04]_kiku4">
            <a:hlinkClick r:id="" action="ppaction://media"/>
            <a:extLst>
              <a:ext uri="{FF2B5EF4-FFF2-40B4-BE49-F238E27FC236}">
                <a16:creationId xmlns:a16="http://schemas.microsoft.com/office/drawing/2014/main" id="{B400ACC6-C6F2-47B7-AEAD-D903AAE5EE7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96938" y="6355589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C9CA54-1F1D-6568-E470-1C9CA76A9B0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2080" y="442080"/>
            <a:ext cx="2495018" cy="3481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D61137-DA04-A4FF-922E-BD2DE8910EC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8861" y="1473479"/>
            <a:ext cx="4966853" cy="523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04C97F-D40E-BC23-2E52-31D67984CEA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79978" y="2460374"/>
            <a:ext cx="8686800" cy="295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C032F5-FF1E-9562-18FB-14D921DCFFE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47409" y="2967621"/>
            <a:ext cx="27241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6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756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339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509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519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" grpId="0"/>
      <p:bldP spid="11" grpId="0"/>
      <p:bldP spid="15" grpId="0"/>
      <p:bldP spid="16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68D3AA2-74AC-4BBF-B571-795E06036C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08" y="23508"/>
            <a:ext cx="2766951" cy="14461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1AC9B02-950A-4AC6-BC7A-F30F6E6EAD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45"/>
          <a:stretch/>
        </p:blipFill>
        <p:spPr>
          <a:xfrm>
            <a:off x="2879091" y="23508"/>
            <a:ext cx="6446788" cy="462375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DEFBD33-BA30-44FF-9B02-3A91E3F565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362" y="4767736"/>
            <a:ext cx="7125276" cy="196938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F823D98-2248-4358-A33E-2E6406B35CD9}"/>
              </a:ext>
            </a:extLst>
          </p:cNvPr>
          <p:cNvSpPr txBox="1"/>
          <p:nvPr/>
        </p:nvSpPr>
        <p:spPr>
          <a:xfrm>
            <a:off x="4559029" y="110247"/>
            <a:ext cx="10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すき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22BF3C6-06F0-4D34-9EB4-83FC62AF6E5B}"/>
              </a:ext>
            </a:extLst>
          </p:cNvPr>
          <p:cNvSpPr txBox="1"/>
          <p:nvPr/>
        </p:nvSpPr>
        <p:spPr>
          <a:xfrm>
            <a:off x="4704944" y="677695"/>
            <a:ext cx="10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すき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2EF7DC7-E52B-47D3-AC74-2F35DBAF3BC1}"/>
              </a:ext>
            </a:extLst>
          </p:cNvPr>
          <p:cNvSpPr txBox="1"/>
          <p:nvPr/>
        </p:nvSpPr>
        <p:spPr>
          <a:xfrm>
            <a:off x="4688730" y="1812165"/>
            <a:ext cx="547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BB7AA08-25F2-42DB-87B3-CAF762593CEE}"/>
              </a:ext>
            </a:extLst>
          </p:cNvPr>
          <p:cNvSpPr txBox="1"/>
          <p:nvPr/>
        </p:nvSpPr>
        <p:spPr>
          <a:xfrm>
            <a:off x="4597939" y="2372269"/>
            <a:ext cx="547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980245-D00F-417E-ADA5-C14FA364E8C8}"/>
              </a:ext>
            </a:extLst>
          </p:cNvPr>
          <p:cNvSpPr txBox="1"/>
          <p:nvPr/>
        </p:nvSpPr>
        <p:spPr>
          <a:xfrm>
            <a:off x="4414734" y="3509765"/>
            <a:ext cx="547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0EB0BD-F152-4765-9B8C-4EEBE9F3EE6A}"/>
              </a:ext>
            </a:extLst>
          </p:cNvPr>
          <p:cNvSpPr txBox="1"/>
          <p:nvPr/>
        </p:nvSpPr>
        <p:spPr>
          <a:xfrm>
            <a:off x="6793147" y="3509765"/>
            <a:ext cx="547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06F35E3-6B28-41D6-BDD9-910CAA14F0A1}"/>
              </a:ext>
            </a:extLst>
          </p:cNvPr>
          <p:cNvSpPr txBox="1"/>
          <p:nvPr/>
        </p:nvSpPr>
        <p:spPr>
          <a:xfrm>
            <a:off x="3863498" y="4078513"/>
            <a:ext cx="547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0A5E285-81DD-4824-BD1B-A752DD8F77C0}"/>
              </a:ext>
            </a:extLst>
          </p:cNvPr>
          <p:cNvSpPr txBox="1"/>
          <p:nvPr/>
        </p:nvSpPr>
        <p:spPr>
          <a:xfrm>
            <a:off x="6096000" y="1812165"/>
            <a:ext cx="1611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じゃない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0CCBC7-624E-4DE6-8D1A-D1294AD7D421}"/>
              </a:ext>
            </a:extLst>
          </p:cNvPr>
          <p:cNvSpPr txBox="1"/>
          <p:nvPr/>
        </p:nvSpPr>
        <p:spPr>
          <a:xfrm>
            <a:off x="5290224" y="4078513"/>
            <a:ext cx="1611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じゃない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9" name="X_[05-05]_katachi">
            <a:hlinkClick r:id="" action="ppaction://media"/>
            <a:extLst>
              <a:ext uri="{FF2B5EF4-FFF2-40B4-BE49-F238E27FC236}">
                <a16:creationId xmlns:a16="http://schemas.microsoft.com/office/drawing/2014/main" id="{6C9FD7E3-633A-4A4A-88AB-FD3CB21F08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19394" y="242757"/>
            <a:ext cx="406400" cy="4064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009167F2-931A-4E8C-A6A6-351F96484C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183" y="115220"/>
            <a:ext cx="1200212" cy="5715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9F7046-3775-4B63-12D4-07D67C7B820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28" b="1"/>
          <a:stretch/>
        </p:blipFill>
        <p:spPr>
          <a:xfrm>
            <a:off x="2075038" y="4744807"/>
            <a:ext cx="8496950" cy="205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8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099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3" grpId="0"/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6C174E-AFD9-4364-B7B9-89DB4380F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17074" cy="137041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7361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15A7341-C543-47DE-96D9-62205B034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35" y="1370413"/>
            <a:ext cx="3325031" cy="131324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4D27453-BB6F-442C-BDC3-998D21C2F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459" y="1370413"/>
            <a:ext cx="2347081" cy="161361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B2EF468-4189-4AE8-ABCD-F4AFACA19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54" y="3220067"/>
            <a:ext cx="11993791" cy="37097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35C195-D78C-B214-3850-51D66C809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802" y="1376442"/>
            <a:ext cx="3072694" cy="18729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C22D98-2524-45E8-BD40-19051BF7B4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175" y="3354722"/>
            <a:ext cx="11834571" cy="349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76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7361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10E817A-00E9-4FBF-975D-FC25230BF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06" y="7401"/>
            <a:ext cx="8585006" cy="37231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7D94C5-988B-0E57-A727-9A3CD410D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139674"/>
            <a:ext cx="6637867" cy="34875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2E9629-B72E-E549-5314-17166874D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466" y="850723"/>
            <a:ext cx="4444391" cy="1535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1C9746-68A3-D2B1-E183-63CE9732D5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4423"/>
          <a:stretch/>
        </p:blipFill>
        <p:spPr>
          <a:xfrm>
            <a:off x="417865" y="76858"/>
            <a:ext cx="5768447" cy="6413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B1DD63-16AE-5F46-B015-FB2F081305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289" y="1040936"/>
            <a:ext cx="3467594" cy="268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35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A5220E2C-31E0-47E6-A453-AC5DE4915D4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EC508B3-E712-4131-A7EF-5A4A9D389C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91" y="519031"/>
            <a:ext cx="9910218" cy="109431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A4B92C9-F7B1-4262-B589-0555C8C52F6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" r="780"/>
          <a:stretch/>
        </p:blipFill>
        <p:spPr>
          <a:xfrm>
            <a:off x="4190011" y="1828800"/>
            <a:ext cx="3782244" cy="3227265"/>
          </a:xfrm>
          <a:prstGeom prst="rect">
            <a:avLst/>
          </a:prstGeom>
        </p:spPr>
      </p:pic>
      <p:pic>
        <p:nvPicPr>
          <p:cNvPr id="5" name="X_[05-01]_kiku1">
            <a:hlinkClick r:id="" action="ppaction://media"/>
            <a:extLst>
              <a:ext uri="{FF2B5EF4-FFF2-40B4-BE49-F238E27FC236}">
                <a16:creationId xmlns:a16="http://schemas.microsoft.com/office/drawing/2014/main" id="{52D463F4-123D-4FEE-A5E7-04A615818F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06416" y="2109320"/>
            <a:ext cx="406400" cy="406400"/>
          </a:xfrm>
          <a:prstGeom prst="rect">
            <a:avLst/>
          </a:prstGeom>
        </p:spPr>
      </p:pic>
      <p:pic>
        <p:nvPicPr>
          <p:cNvPr id="7" name="X_[05-02]_kiku2">
            <a:hlinkClick r:id="" action="ppaction://media"/>
            <a:extLst>
              <a:ext uri="{FF2B5EF4-FFF2-40B4-BE49-F238E27FC236}">
                <a16:creationId xmlns:a16="http://schemas.microsoft.com/office/drawing/2014/main" id="{C4301C5D-37C7-45E3-B1BC-79B82ED1C2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08914" y="2881024"/>
            <a:ext cx="406400" cy="406400"/>
          </a:xfrm>
          <a:prstGeom prst="rect">
            <a:avLst/>
          </a:prstGeom>
        </p:spPr>
      </p:pic>
      <p:pic>
        <p:nvPicPr>
          <p:cNvPr id="8" name="X_[05-03]_kiku3">
            <a:hlinkClick r:id="" action="ppaction://media"/>
            <a:extLst>
              <a:ext uri="{FF2B5EF4-FFF2-40B4-BE49-F238E27FC236}">
                <a16:creationId xmlns:a16="http://schemas.microsoft.com/office/drawing/2014/main" id="{B60468CD-D55C-4544-8C0D-01DA794EDED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06416" y="3696672"/>
            <a:ext cx="406400" cy="406400"/>
          </a:xfrm>
          <a:prstGeom prst="rect">
            <a:avLst/>
          </a:prstGeom>
        </p:spPr>
      </p:pic>
      <p:pic>
        <p:nvPicPr>
          <p:cNvPr id="9" name="X_[05-04]_kiku4">
            <a:hlinkClick r:id="" action="ppaction://media"/>
            <a:extLst>
              <a:ext uri="{FF2B5EF4-FFF2-40B4-BE49-F238E27FC236}">
                <a16:creationId xmlns:a16="http://schemas.microsoft.com/office/drawing/2014/main" id="{0B7D15BE-BD32-4FD3-B6B5-A942EA5CC74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06416" y="4519290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F12C35-1F72-D915-C1A2-02CD3709F62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5121" y="1206950"/>
            <a:ext cx="7511393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6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3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0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1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74EC43C-7FC9-4E9D-A8B3-671A0796130C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E0E0D4C-C2D8-4240-95DD-E6613DF7AED7}"/>
              </a:ext>
            </a:extLst>
          </p:cNvPr>
          <p:cNvGrpSpPr/>
          <p:nvPr/>
        </p:nvGrpSpPr>
        <p:grpSpPr>
          <a:xfrm>
            <a:off x="28533" y="38861"/>
            <a:ext cx="6047226" cy="1748087"/>
            <a:chOff x="28533" y="38861"/>
            <a:chExt cx="6047226" cy="174808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585C631-5D05-44BB-94D1-B44E02EFF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3" y="38861"/>
              <a:ext cx="4995300" cy="972014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575DCA5-33BA-48F5-A27E-C1E8B0836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3" y="1010875"/>
              <a:ext cx="6047226" cy="776073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98105E17-6225-4019-85FF-4234C61323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97" y="1786948"/>
            <a:ext cx="10379405" cy="4623400"/>
          </a:xfrm>
          <a:prstGeom prst="rect">
            <a:avLst/>
          </a:prstGeom>
        </p:spPr>
      </p:pic>
      <p:pic>
        <p:nvPicPr>
          <p:cNvPr id="3" name="X_[05-06]_hanasu1">
            <a:hlinkClick r:id="" action="ppaction://media"/>
            <a:extLst>
              <a:ext uri="{FF2B5EF4-FFF2-40B4-BE49-F238E27FC236}">
                <a16:creationId xmlns:a16="http://schemas.microsoft.com/office/drawing/2014/main" id="{F2ECF07A-650B-4A3A-AF98-22FBED3E8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02203" y="1380548"/>
            <a:ext cx="406400" cy="406400"/>
          </a:xfrm>
          <a:prstGeom prst="rect">
            <a:avLst/>
          </a:prstGeom>
        </p:spPr>
      </p:pic>
      <p:pic>
        <p:nvPicPr>
          <p:cNvPr id="5" name="X_[05-07]_hanasu2">
            <a:hlinkClick r:id="" action="ppaction://media"/>
            <a:extLst>
              <a:ext uri="{FF2B5EF4-FFF2-40B4-BE49-F238E27FC236}">
                <a16:creationId xmlns:a16="http://schemas.microsoft.com/office/drawing/2014/main" id="{D936E254-5735-458A-915B-730E32EEE1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47493" y="1387415"/>
            <a:ext cx="406400" cy="406400"/>
          </a:xfrm>
          <a:prstGeom prst="rect">
            <a:avLst/>
          </a:prstGeom>
        </p:spPr>
      </p:pic>
      <p:pic>
        <p:nvPicPr>
          <p:cNvPr id="7" name="X_[05-08]_hanasu3">
            <a:hlinkClick r:id="" action="ppaction://media"/>
            <a:extLst>
              <a:ext uri="{FF2B5EF4-FFF2-40B4-BE49-F238E27FC236}">
                <a16:creationId xmlns:a16="http://schemas.microsoft.com/office/drawing/2014/main" id="{020BE317-24AF-4614-8171-61D4A90AD32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95975" y="1387415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251C77-9416-73CB-8035-A9DEA4BAA2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6297" y="606654"/>
            <a:ext cx="5038725" cy="2857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6E8A3D7-B02C-27DB-FA24-391D60DC1F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731" y="1493763"/>
            <a:ext cx="236220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9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4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74EC43C-7FC9-4E9D-A8B3-671A0796130C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8105E17-6225-4019-85FF-4234C61323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97" y="1786948"/>
            <a:ext cx="10379405" cy="46234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1942FF3-5E52-45E3-8A55-9C6A196CDEA9}"/>
              </a:ext>
            </a:extLst>
          </p:cNvPr>
          <p:cNvGrpSpPr/>
          <p:nvPr/>
        </p:nvGrpSpPr>
        <p:grpSpPr>
          <a:xfrm>
            <a:off x="22418" y="38861"/>
            <a:ext cx="6485207" cy="1748760"/>
            <a:chOff x="22418" y="38861"/>
            <a:chExt cx="6485207" cy="174876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585C631-5D05-44BB-94D1-B44E02EFF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3" y="38861"/>
              <a:ext cx="4995300" cy="972014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D23926F-6B9A-436F-917D-A6B13BF01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" y="988496"/>
              <a:ext cx="6485207" cy="799125"/>
            </a:xfrm>
            <a:prstGeom prst="rect">
              <a:avLst/>
            </a:prstGeom>
          </p:spPr>
        </p:pic>
      </p:grpSp>
      <p:pic>
        <p:nvPicPr>
          <p:cNvPr id="6" name="X_[05-06]_hanasu1">
            <a:hlinkClick r:id="" action="ppaction://media"/>
            <a:extLst>
              <a:ext uri="{FF2B5EF4-FFF2-40B4-BE49-F238E27FC236}">
                <a16:creationId xmlns:a16="http://schemas.microsoft.com/office/drawing/2014/main" id="{BACFE20B-D3D9-41CC-86D5-9DFF4D275E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94092" y="1388058"/>
            <a:ext cx="406400" cy="406400"/>
          </a:xfrm>
          <a:prstGeom prst="rect">
            <a:avLst/>
          </a:prstGeom>
        </p:spPr>
      </p:pic>
      <p:pic>
        <p:nvPicPr>
          <p:cNvPr id="7" name="X_[05-07]_hanasu2">
            <a:hlinkClick r:id="" action="ppaction://media"/>
            <a:extLst>
              <a:ext uri="{FF2B5EF4-FFF2-40B4-BE49-F238E27FC236}">
                <a16:creationId xmlns:a16="http://schemas.microsoft.com/office/drawing/2014/main" id="{E6923F32-E544-4BDF-85EB-840CD3A444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45631" y="1380548"/>
            <a:ext cx="406400" cy="406400"/>
          </a:xfrm>
          <a:prstGeom prst="rect">
            <a:avLst/>
          </a:prstGeom>
        </p:spPr>
      </p:pic>
      <p:pic>
        <p:nvPicPr>
          <p:cNvPr id="9" name="X_[05-08]_hanasu3">
            <a:hlinkClick r:id="" action="ppaction://media"/>
            <a:extLst>
              <a:ext uri="{FF2B5EF4-FFF2-40B4-BE49-F238E27FC236}">
                <a16:creationId xmlns:a16="http://schemas.microsoft.com/office/drawing/2014/main" id="{40BA5A17-53DF-40CB-962D-45A6ED1189E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92799" y="1388058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A49918-4F04-C94C-AE35-F8A55269E8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6297" y="606654"/>
            <a:ext cx="5038725" cy="285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F12734-911C-37C2-5E3D-75995F3AFB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8272" y="1462677"/>
            <a:ext cx="286702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0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4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2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74EC43C-7FC9-4E9D-A8B3-671A0796130C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8105E17-6225-4019-85FF-4234C61323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97" y="1786948"/>
            <a:ext cx="10379405" cy="46234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1942FF3-5E52-45E3-8A55-9C6A196CDEA9}"/>
              </a:ext>
            </a:extLst>
          </p:cNvPr>
          <p:cNvGrpSpPr/>
          <p:nvPr/>
        </p:nvGrpSpPr>
        <p:grpSpPr>
          <a:xfrm>
            <a:off x="22418" y="38861"/>
            <a:ext cx="6485207" cy="1748760"/>
            <a:chOff x="22418" y="38861"/>
            <a:chExt cx="6485207" cy="174876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585C631-5D05-44BB-94D1-B44E02EFF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3" y="38861"/>
              <a:ext cx="4995300" cy="972014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D23926F-6B9A-436F-917D-A6B13BF01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" y="988496"/>
              <a:ext cx="6485207" cy="799125"/>
            </a:xfrm>
            <a:prstGeom prst="rect">
              <a:avLst/>
            </a:prstGeom>
          </p:spPr>
        </p:pic>
      </p:grpSp>
      <p:pic>
        <p:nvPicPr>
          <p:cNvPr id="7" name="X_[05-07]_hanasu2">
            <a:hlinkClick r:id="" action="ppaction://media"/>
            <a:extLst>
              <a:ext uri="{FF2B5EF4-FFF2-40B4-BE49-F238E27FC236}">
                <a16:creationId xmlns:a16="http://schemas.microsoft.com/office/drawing/2014/main" id="{E6923F32-E544-4BDF-85EB-840CD3A44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76228" y="1380548"/>
            <a:ext cx="406400" cy="406400"/>
          </a:xfrm>
          <a:prstGeom prst="rect">
            <a:avLst/>
          </a:prstGeom>
        </p:spPr>
      </p:pic>
      <p:pic>
        <p:nvPicPr>
          <p:cNvPr id="9" name="X_[05-08]_hanasu3">
            <a:hlinkClick r:id="" action="ppaction://media"/>
            <a:extLst>
              <a:ext uri="{FF2B5EF4-FFF2-40B4-BE49-F238E27FC236}">
                <a16:creationId xmlns:a16="http://schemas.microsoft.com/office/drawing/2014/main" id="{40BA5A17-53DF-40CB-962D-45A6ED1189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49563" y="1380548"/>
            <a:ext cx="406400" cy="4064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5ECE0DD6-2F36-4838-8390-C6166A08C126}"/>
              </a:ext>
            </a:extLst>
          </p:cNvPr>
          <p:cNvSpPr/>
          <p:nvPr/>
        </p:nvSpPr>
        <p:spPr>
          <a:xfrm>
            <a:off x="2986232" y="2013245"/>
            <a:ext cx="2563331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936A4AB0-1959-4FA7-998C-BF14187B368D}"/>
              </a:ext>
            </a:extLst>
          </p:cNvPr>
          <p:cNvSpPr/>
          <p:nvPr/>
        </p:nvSpPr>
        <p:spPr>
          <a:xfrm>
            <a:off x="5752763" y="5744860"/>
            <a:ext cx="3003192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001E8B28-74DF-4A74-AB6D-95FD44E78DC3}"/>
              </a:ext>
            </a:extLst>
          </p:cNvPr>
          <p:cNvSpPr/>
          <p:nvPr/>
        </p:nvSpPr>
        <p:spPr>
          <a:xfrm>
            <a:off x="7619180" y="4374253"/>
            <a:ext cx="2072366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D3823FB7-4AB2-42CE-B7A0-AB529315676F}"/>
              </a:ext>
            </a:extLst>
          </p:cNvPr>
          <p:cNvSpPr/>
          <p:nvPr/>
        </p:nvSpPr>
        <p:spPr>
          <a:xfrm>
            <a:off x="7619179" y="3347690"/>
            <a:ext cx="3003192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79215C8-765C-4EE5-A261-8866158C4EE7}"/>
              </a:ext>
            </a:extLst>
          </p:cNvPr>
          <p:cNvSpPr/>
          <p:nvPr/>
        </p:nvSpPr>
        <p:spPr>
          <a:xfrm>
            <a:off x="3473351" y="3347690"/>
            <a:ext cx="2563331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4C2A298-E23F-4C05-A9B6-3DF2DEEF0384}"/>
              </a:ext>
            </a:extLst>
          </p:cNvPr>
          <p:cNvSpPr/>
          <p:nvPr/>
        </p:nvSpPr>
        <p:spPr>
          <a:xfrm>
            <a:off x="2682149" y="4372530"/>
            <a:ext cx="1150317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16B005DE-0502-414D-A772-3154B2027C63}"/>
              </a:ext>
            </a:extLst>
          </p:cNvPr>
          <p:cNvSpPr/>
          <p:nvPr/>
        </p:nvSpPr>
        <p:spPr>
          <a:xfrm>
            <a:off x="1400484" y="5744860"/>
            <a:ext cx="2072868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C3B1E7-74B5-76D4-27EB-004ECF5E8F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6297" y="606654"/>
            <a:ext cx="5038725" cy="2857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DCC7E05-6783-548B-10F0-9249CD5EAD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8272" y="1462677"/>
            <a:ext cx="2867025" cy="276225"/>
          </a:xfrm>
          <a:prstGeom prst="rect">
            <a:avLst/>
          </a:prstGeom>
        </p:spPr>
      </p:pic>
      <p:pic>
        <p:nvPicPr>
          <p:cNvPr id="6" name="X_[05-06]_hanasu1">
            <a:hlinkClick r:id="" action="ppaction://media"/>
            <a:extLst>
              <a:ext uri="{FF2B5EF4-FFF2-40B4-BE49-F238E27FC236}">
                <a16:creationId xmlns:a16="http://schemas.microsoft.com/office/drawing/2014/main" id="{BACFE20B-D3D9-41CC-86D5-9DFF4D275E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46386" y="138054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3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4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2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66EF7381-D07A-4110-8496-5FF549843772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A30B774-E294-4562-8422-FCC376D0F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11" y="65094"/>
            <a:ext cx="9743179" cy="102195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D6B4FBF-2F22-4C7E-AEC4-F3159A2D40BC}"/>
              </a:ext>
            </a:extLst>
          </p:cNvPr>
          <p:cNvGrpSpPr/>
          <p:nvPr/>
        </p:nvGrpSpPr>
        <p:grpSpPr>
          <a:xfrm>
            <a:off x="3734270" y="1274923"/>
            <a:ext cx="4362079" cy="5404696"/>
            <a:chOff x="4015359" y="1165414"/>
            <a:chExt cx="4362079" cy="5404696"/>
          </a:xfrm>
        </p:grpSpPr>
        <p:pic>
          <p:nvPicPr>
            <p:cNvPr id="1030" name="Picture 6" descr="思い出の料理のイラスト">
              <a:extLst>
                <a:ext uri="{FF2B5EF4-FFF2-40B4-BE49-F238E27FC236}">
                  <a16:creationId xmlns:a16="http://schemas.microsoft.com/office/drawing/2014/main" id="{07D993A7-8638-4DEE-B79D-456D0232FA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933"/>
            <a:stretch/>
          </p:blipFill>
          <p:spPr bwMode="auto">
            <a:xfrm>
              <a:off x="4015359" y="1165414"/>
              <a:ext cx="4362079" cy="3537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EA4A60A-D7CC-4AC8-91B2-A8F7650F1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8870" y="3410108"/>
              <a:ext cx="2418568" cy="296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904EE6DA-7BCC-4BD6-9203-C07190748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015359" y="3319491"/>
              <a:ext cx="2495151" cy="3250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52DAA39-F8E9-DE7D-63B9-D9263637E6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1023" y="653400"/>
            <a:ext cx="8028589" cy="38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09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66EF7381-D07A-4110-8496-5FF549843772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A30B774-E294-4562-8422-FCC376D0F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11" y="65094"/>
            <a:ext cx="9743179" cy="102195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2A6744-F82D-4C3E-9A45-0B56CFB3B842}"/>
              </a:ext>
            </a:extLst>
          </p:cNvPr>
          <p:cNvGrpSpPr/>
          <p:nvPr/>
        </p:nvGrpSpPr>
        <p:grpSpPr>
          <a:xfrm>
            <a:off x="4063525" y="2377327"/>
            <a:ext cx="7942705" cy="3537997"/>
            <a:chOff x="906297" y="1786948"/>
            <a:chExt cx="10379405" cy="4623400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E6C9DCF3-DA10-40A9-A1F2-DF9EE33B8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97" y="1786948"/>
              <a:ext cx="10379405" cy="4623400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C659229D-96AE-4AAB-A8F5-CC8EBD4B4E92}"/>
                </a:ext>
              </a:extLst>
            </p:cNvPr>
            <p:cNvSpPr/>
            <p:nvPr/>
          </p:nvSpPr>
          <p:spPr>
            <a:xfrm>
              <a:off x="3108960" y="2048256"/>
              <a:ext cx="418938" cy="4608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766EC9CB-C284-45CF-BAE6-512069E70D6D}"/>
                </a:ext>
              </a:extLst>
            </p:cNvPr>
            <p:cNvSpPr/>
            <p:nvPr/>
          </p:nvSpPr>
          <p:spPr>
            <a:xfrm>
              <a:off x="2785872" y="4431792"/>
              <a:ext cx="387706" cy="4608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88E6ED2B-24E4-4CE2-BE0A-9425CEF75F13}"/>
                </a:ext>
              </a:extLst>
            </p:cNvPr>
            <p:cNvSpPr/>
            <p:nvPr/>
          </p:nvSpPr>
          <p:spPr>
            <a:xfrm>
              <a:off x="7737042" y="3362553"/>
              <a:ext cx="387706" cy="4608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7DE9AF29-C1E3-43BA-9E0E-F453E9B0F8D6}"/>
                </a:ext>
              </a:extLst>
            </p:cNvPr>
            <p:cNvSpPr/>
            <p:nvPr/>
          </p:nvSpPr>
          <p:spPr>
            <a:xfrm>
              <a:off x="7737042" y="4425592"/>
              <a:ext cx="387706" cy="4608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6BDDD9C3-3488-489D-B0F7-A22D0BCF8C3A}"/>
                </a:ext>
              </a:extLst>
            </p:cNvPr>
            <p:cNvSpPr/>
            <p:nvPr/>
          </p:nvSpPr>
          <p:spPr>
            <a:xfrm>
              <a:off x="1438656" y="5791200"/>
              <a:ext cx="387706" cy="4608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186001DF-E497-431D-8FE3-CB0FE260F522}"/>
                </a:ext>
              </a:extLst>
            </p:cNvPr>
            <p:cNvSpPr/>
            <p:nvPr/>
          </p:nvSpPr>
          <p:spPr>
            <a:xfrm>
              <a:off x="5805830" y="5791200"/>
              <a:ext cx="387706" cy="4608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E6E8E47-F74C-4223-91DC-32C6025EBE95}"/>
              </a:ext>
            </a:extLst>
          </p:cNvPr>
          <p:cNvGrpSpPr/>
          <p:nvPr/>
        </p:nvGrpSpPr>
        <p:grpSpPr>
          <a:xfrm>
            <a:off x="65304" y="1307212"/>
            <a:ext cx="4362079" cy="5403325"/>
            <a:chOff x="4015359" y="1165414"/>
            <a:chExt cx="4362079" cy="5403325"/>
          </a:xfrm>
        </p:grpSpPr>
        <p:pic>
          <p:nvPicPr>
            <p:cNvPr id="15" name="Picture 6" descr="思い出の料理のイラスト">
              <a:extLst>
                <a:ext uri="{FF2B5EF4-FFF2-40B4-BE49-F238E27FC236}">
                  <a16:creationId xmlns:a16="http://schemas.microsoft.com/office/drawing/2014/main" id="{2CA4BF80-532A-4F92-A8D4-51EBC3F17F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933"/>
            <a:stretch/>
          </p:blipFill>
          <p:spPr bwMode="auto">
            <a:xfrm>
              <a:off x="4015359" y="1165414"/>
              <a:ext cx="4362079" cy="3537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D16B0BBC-954D-4B96-AE1F-BACCDCCFA6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8870" y="3462254"/>
              <a:ext cx="2418568" cy="296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A42A3B85-B822-4830-AA80-5925DA2661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015359" y="3318120"/>
              <a:ext cx="2495151" cy="3250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1583CEA-4684-B47E-6A9D-6F48EA9B5C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1023" y="653400"/>
            <a:ext cx="8028589" cy="38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1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EF70AD-F29D-738F-AD0A-50B30964F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625" y="4284"/>
            <a:ext cx="8230749" cy="68494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CE0CAB-C729-5C19-175C-E8AC280A1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731" y="2238442"/>
            <a:ext cx="8100000" cy="73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77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08481E2-13BE-40FF-A3C3-B91E74986F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" t="2007" r="94"/>
          <a:stretch/>
        </p:blipFill>
        <p:spPr>
          <a:xfrm>
            <a:off x="49278" y="12876"/>
            <a:ext cx="12142721" cy="244380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3059C0-F034-3798-927D-3E1E44AD6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075" y="1486075"/>
            <a:ext cx="10780647" cy="80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26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0L5-4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2CB563E-6A2B-4DD7-B989-E2C5337A67AE}"/>
              </a:ext>
            </a:extLst>
          </p:cNvPr>
          <p:cNvGrpSpPr/>
          <p:nvPr/>
        </p:nvGrpSpPr>
        <p:grpSpPr>
          <a:xfrm>
            <a:off x="0" y="7401"/>
            <a:ext cx="4364406" cy="2519924"/>
            <a:chOff x="0" y="7401"/>
            <a:chExt cx="4364406" cy="2519924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8130A13-33C3-4500-8237-71D2791AD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401"/>
              <a:ext cx="2823009" cy="1316249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5BFC131A-091E-4F7E-B5D3-DD23D951A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24875"/>
              <a:ext cx="4364406" cy="802450"/>
            </a:xfrm>
            <a:prstGeom prst="rect">
              <a:avLst/>
            </a:prstGeom>
          </p:spPr>
        </p:pic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F5AC120A-F614-41D9-84D6-5F35D808903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197" y="764262"/>
            <a:ext cx="8102803" cy="6030175"/>
          </a:xfrm>
          <a:prstGeom prst="rect">
            <a:avLst/>
          </a:prstGeom>
        </p:spPr>
      </p:pic>
      <p:pic>
        <p:nvPicPr>
          <p:cNvPr id="3" name="X_[05-09]_kotoba1">
            <a:hlinkClick r:id="" action="ppaction://media"/>
            <a:extLst>
              <a:ext uri="{FF2B5EF4-FFF2-40B4-BE49-F238E27FC236}">
                <a16:creationId xmlns:a16="http://schemas.microsoft.com/office/drawing/2014/main" id="{E5654591-6487-4824-90E2-0C80C8DC27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30374" y="2223141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C6E484-B3E3-EA4D-4A05-4107A7DB49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253" y="472898"/>
            <a:ext cx="2457450" cy="257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41A97F-552E-CB86-A8B3-C96A13A0D6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867038"/>
            <a:ext cx="2828925" cy="4381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945C54-D003-0A42-2BEC-4A50EB8509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3826" y="2183287"/>
            <a:ext cx="25241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7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0L5-4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6DD2A2A-025A-479C-8617-88AF8057F9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197" y="764262"/>
            <a:ext cx="8102803" cy="603017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F0E33A-7BBC-44D5-AD15-D8C7907B1B20}"/>
              </a:ext>
            </a:extLst>
          </p:cNvPr>
          <p:cNvGrpSpPr/>
          <p:nvPr/>
        </p:nvGrpSpPr>
        <p:grpSpPr>
          <a:xfrm>
            <a:off x="0" y="0"/>
            <a:ext cx="4040488" cy="2532676"/>
            <a:chOff x="0" y="0"/>
            <a:chExt cx="4040488" cy="2532676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6DA2F63-21F2-46C3-B2DE-E7FDE52F7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804622" cy="1344682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5711D406-CAEA-4AC7-B715-AABE945E6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30" y="1679763"/>
              <a:ext cx="3980258" cy="852913"/>
            </a:xfrm>
            <a:prstGeom prst="rect">
              <a:avLst/>
            </a:prstGeom>
          </p:spPr>
        </p:pic>
      </p:grpSp>
      <p:pic>
        <p:nvPicPr>
          <p:cNvPr id="11" name="X_[05-09]_kotoba1">
            <a:hlinkClick r:id="" action="ppaction://media"/>
            <a:extLst>
              <a:ext uri="{FF2B5EF4-FFF2-40B4-BE49-F238E27FC236}">
                <a16:creationId xmlns:a16="http://schemas.microsoft.com/office/drawing/2014/main" id="{4EF37312-C71E-437A-B6F1-4EBE7C541E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40510" y="2126276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BC4886-8FE3-4A8F-3827-BED98AEED8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253" y="472898"/>
            <a:ext cx="2457450" cy="257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81A69D-2AE7-4DE5-B051-5D616248D4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867038"/>
            <a:ext cx="2828925" cy="438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C9A1E3-0365-A435-7C31-FE6E43EA7F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253" y="2208826"/>
            <a:ext cx="202882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0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6DA2F63-21F2-46C3-B2DE-E7FDE52F7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04622" cy="134468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55350BB-AC8D-40D7-A6AA-E0AC7092406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197" y="764262"/>
            <a:ext cx="8102803" cy="603017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548C53A-DADA-48D0-949C-E507661EF581}"/>
              </a:ext>
            </a:extLst>
          </p:cNvPr>
          <p:cNvSpPr txBox="1"/>
          <p:nvPr/>
        </p:nvSpPr>
        <p:spPr>
          <a:xfrm>
            <a:off x="8259289" y="103337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6390C7-22AB-47D4-A974-F73D9497DF23}"/>
              </a:ext>
            </a:extLst>
          </p:cNvPr>
          <p:cNvSpPr txBox="1"/>
          <p:nvPr/>
        </p:nvSpPr>
        <p:spPr>
          <a:xfrm>
            <a:off x="10311824" y="313661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0537A8-9E6E-43B3-B4AA-9A3937FECA79}"/>
              </a:ext>
            </a:extLst>
          </p:cNvPr>
          <p:cNvSpPr txBox="1"/>
          <p:nvPr/>
        </p:nvSpPr>
        <p:spPr>
          <a:xfrm>
            <a:off x="3980785" y="523985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0EEB0E2-9BDF-4931-8D82-A20F20A0D9BF}"/>
              </a:ext>
            </a:extLst>
          </p:cNvPr>
          <p:cNvSpPr txBox="1"/>
          <p:nvPr/>
        </p:nvSpPr>
        <p:spPr>
          <a:xfrm>
            <a:off x="4005720" y="313661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B3B111-7189-478D-A31B-05A02D4FC74C}"/>
              </a:ext>
            </a:extLst>
          </p:cNvPr>
          <p:cNvSpPr txBox="1"/>
          <p:nvPr/>
        </p:nvSpPr>
        <p:spPr>
          <a:xfrm>
            <a:off x="6097666" y="313661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860740-04B3-410F-8A4F-3BA75B54629B}"/>
              </a:ext>
            </a:extLst>
          </p:cNvPr>
          <p:cNvSpPr txBox="1"/>
          <p:nvPr/>
        </p:nvSpPr>
        <p:spPr>
          <a:xfrm>
            <a:off x="10311823" y="103337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440FBC9-3329-48BD-8F25-F8564FAEEF14}"/>
              </a:ext>
            </a:extLst>
          </p:cNvPr>
          <p:cNvSpPr txBox="1"/>
          <p:nvPr/>
        </p:nvSpPr>
        <p:spPr>
          <a:xfrm>
            <a:off x="8202257" y="319457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56BA1E-A9B8-406E-878A-1EADBF3547BE}"/>
              </a:ext>
            </a:extLst>
          </p:cNvPr>
          <p:cNvSpPr txBox="1"/>
          <p:nvPr/>
        </p:nvSpPr>
        <p:spPr>
          <a:xfrm>
            <a:off x="6109305" y="103337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D3F7E40-44AD-4B21-B6A6-CA7EF3B3E9D7}"/>
              </a:ext>
            </a:extLst>
          </p:cNvPr>
          <p:cNvSpPr txBox="1"/>
          <p:nvPr/>
        </p:nvSpPr>
        <p:spPr>
          <a:xfrm>
            <a:off x="6096000" y="531029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X_[05-10]_kotoba2">
            <a:hlinkClick r:id="" action="ppaction://media"/>
            <a:extLst>
              <a:ext uri="{FF2B5EF4-FFF2-40B4-BE49-F238E27FC236}">
                <a16:creationId xmlns:a16="http://schemas.microsoft.com/office/drawing/2014/main" id="{5DD698E2-2549-4026-A4B8-B6DE0CC172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2110" y="3126893"/>
            <a:ext cx="406400" cy="406400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4AA89953-69D1-4C0D-9756-8C17B2E66C6F}"/>
              </a:ext>
            </a:extLst>
          </p:cNvPr>
          <p:cNvGrpSpPr/>
          <p:nvPr/>
        </p:nvGrpSpPr>
        <p:grpSpPr>
          <a:xfrm>
            <a:off x="106557" y="1782211"/>
            <a:ext cx="3876955" cy="1344682"/>
            <a:chOff x="106558" y="1826015"/>
            <a:chExt cx="3667152" cy="1271914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1E6B711D-6A0A-4D5B-96AC-09146174C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6558" y="1826015"/>
              <a:ext cx="3667152" cy="790581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8E440A6D-1C87-4690-9C82-AAADA5DFA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6057" y="2678826"/>
              <a:ext cx="1066808" cy="419103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64460F9-80B1-B490-5F63-6ED5997155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253" y="472898"/>
            <a:ext cx="2457450" cy="257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AF9F42-2CA4-089A-B904-0CD55D8260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867038"/>
            <a:ext cx="2828925" cy="438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DB36BE-1041-0D71-38B2-AD37264D8FF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4253" y="2332272"/>
            <a:ext cx="261937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43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216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5EFE5F8-FA9F-421E-AC5D-0E4D5AA1CE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32" y="73154"/>
            <a:ext cx="3805186" cy="6704058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0AFCFF6-0CB7-4B3D-9AFD-596CFFE3061D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0L5-5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68A3A0D-74FD-49FB-93DA-BB96D00B37D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87"/>
          <a:stretch/>
        </p:blipFill>
        <p:spPr>
          <a:xfrm>
            <a:off x="0" y="0"/>
            <a:ext cx="8328355" cy="2252987"/>
          </a:xfrm>
          <a:prstGeom prst="rect">
            <a:avLst/>
          </a:prstGeom>
        </p:spPr>
      </p:pic>
      <p:pic>
        <p:nvPicPr>
          <p:cNvPr id="3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E547E930-5A9B-41FD-80D9-53042C979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21955" y="1352029"/>
            <a:ext cx="406400" cy="406400"/>
          </a:xfrm>
          <a:prstGeom prst="rect">
            <a:avLst/>
          </a:prstGeom>
        </p:spPr>
      </p:pic>
      <p:pic>
        <p:nvPicPr>
          <p:cNvPr id="4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6E7C5258-01E3-47AC-A639-A2607AE1CE0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21955" y="3110402"/>
            <a:ext cx="406400" cy="406400"/>
          </a:xfrm>
          <a:prstGeom prst="rect">
            <a:avLst/>
          </a:prstGeom>
        </p:spPr>
      </p:pic>
      <p:pic>
        <p:nvPicPr>
          <p:cNvPr id="5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0BDB9D60-9700-4AD5-98BE-74884E98684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21955" y="4822253"/>
            <a:ext cx="406400" cy="406400"/>
          </a:xfrm>
          <a:prstGeom prst="rect">
            <a:avLst/>
          </a:prstGeom>
        </p:spPr>
      </p:pic>
      <p:pic>
        <p:nvPicPr>
          <p:cNvPr id="7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9E833656-08C7-4A31-8DED-F7BEF2E1201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24453" y="6201348"/>
            <a:ext cx="406400" cy="406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EC52EB8-4082-4AC0-99C4-EBA46F7C4FF2}"/>
              </a:ext>
            </a:extLst>
          </p:cNvPr>
          <p:cNvSpPr txBox="1"/>
          <p:nvPr/>
        </p:nvSpPr>
        <p:spPr>
          <a:xfrm>
            <a:off x="9178378" y="603273"/>
            <a:ext cx="190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うどん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362C49D-C70B-47D8-ADCD-F7B0A356B6E0}"/>
              </a:ext>
            </a:extLst>
          </p:cNvPr>
          <p:cNvSpPr txBox="1"/>
          <p:nvPr/>
        </p:nvSpPr>
        <p:spPr>
          <a:xfrm>
            <a:off x="9178378" y="1235209"/>
            <a:ext cx="190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そば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96875D4-1A04-4F75-901E-791522BFFAAF}"/>
              </a:ext>
            </a:extLst>
          </p:cNvPr>
          <p:cNvSpPr txBox="1"/>
          <p:nvPr/>
        </p:nvSpPr>
        <p:spPr>
          <a:xfrm>
            <a:off x="9191342" y="1991377"/>
            <a:ext cx="190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てんぷら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CCD90BC-4B32-4279-ACD5-F2D60CA613A7}"/>
              </a:ext>
            </a:extLst>
          </p:cNvPr>
          <p:cNvSpPr txBox="1"/>
          <p:nvPr/>
        </p:nvSpPr>
        <p:spPr>
          <a:xfrm>
            <a:off x="9193368" y="2667125"/>
            <a:ext cx="1974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ぎゅうどん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28016DA-D079-4509-AB1A-F08AA592AD82}"/>
              </a:ext>
            </a:extLst>
          </p:cNvPr>
          <p:cNvSpPr txBox="1"/>
          <p:nvPr/>
        </p:nvSpPr>
        <p:spPr>
          <a:xfrm>
            <a:off x="9178378" y="3342873"/>
            <a:ext cx="1974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カレー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DE1176A-38E3-415F-9247-D2496ADDFB56}"/>
              </a:ext>
            </a:extLst>
          </p:cNvPr>
          <p:cNvSpPr txBox="1"/>
          <p:nvPr/>
        </p:nvSpPr>
        <p:spPr>
          <a:xfrm>
            <a:off x="9193368" y="4060641"/>
            <a:ext cx="1974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なっとう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C9777BA-FE73-40C4-B4D0-A172B53A6433}"/>
              </a:ext>
            </a:extLst>
          </p:cNvPr>
          <p:cNvSpPr txBox="1"/>
          <p:nvPr/>
        </p:nvSpPr>
        <p:spPr>
          <a:xfrm>
            <a:off x="9178378" y="4736389"/>
            <a:ext cx="1974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うめぼし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754E3A-2E1C-4AC2-8DB0-4C17604C6F80}"/>
              </a:ext>
            </a:extLst>
          </p:cNvPr>
          <p:cNvSpPr txBox="1"/>
          <p:nvPr/>
        </p:nvSpPr>
        <p:spPr>
          <a:xfrm>
            <a:off x="9178378" y="5495190"/>
            <a:ext cx="1974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すし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6E1EEEC-F6E2-4178-94F5-5B00D5304610}"/>
              </a:ext>
            </a:extLst>
          </p:cNvPr>
          <p:cNvSpPr txBox="1"/>
          <p:nvPr/>
        </p:nvSpPr>
        <p:spPr>
          <a:xfrm>
            <a:off x="9193368" y="6129905"/>
            <a:ext cx="1974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わさび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9" name="図 18" descr="ダイアグラム&#10;&#10;説明は自動で生成されたものです">
            <a:extLst>
              <a:ext uri="{FF2B5EF4-FFF2-40B4-BE49-F238E27FC236}">
                <a16:creationId xmlns:a16="http://schemas.microsoft.com/office/drawing/2014/main" id="{5583C357-5C79-43B0-855E-E440927123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3015" y="2503817"/>
            <a:ext cx="4920874" cy="36991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A83477-DA37-649E-C5D0-F8ED8647B4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892" y="1979732"/>
            <a:ext cx="7396009" cy="2657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4CB640F-371E-F5EF-99BB-20EC38DF42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2344" y="1126493"/>
            <a:ext cx="4038600" cy="266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0FBABDB-6CFC-8B4E-69FB-EC40B089517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1391" y="443729"/>
            <a:ext cx="241935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2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61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81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02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74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0AFCFF6-0CB7-4B3D-9AFD-596CFFE3061D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0L5-5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F6829BCD-3592-4631-9DCE-41EF4B7CC6B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174"/>
          <a:stretch/>
        </p:blipFill>
        <p:spPr>
          <a:xfrm>
            <a:off x="0" y="0"/>
            <a:ext cx="8328355" cy="1484986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CF4C28D-96FE-4989-B9DA-05B5D4386D6D}"/>
              </a:ext>
            </a:extLst>
          </p:cNvPr>
          <p:cNvGrpSpPr/>
          <p:nvPr/>
        </p:nvGrpSpPr>
        <p:grpSpPr>
          <a:xfrm>
            <a:off x="80277" y="1419150"/>
            <a:ext cx="5874295" cy="1016810"/>
            <a:chOff x="7127" y="1419150"/>
            <a:chExt cx="5874295" cy="1016810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94E317C-2F8F-46F2-BA1E-6E7665D3BD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880" r="31838" b="9349"/>
            <a:stretch/>
          </p:blipFill>
          <p:spPr>
            <a:xfrm>
              <a:off x="7127" y="1419150"/>
              <a:ext cx="5676784" cy="402335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C54A88D-C3AD-45D9-842D-406799D429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899" r="29466" b="-414"/>
            <a:stretch/>
          </p:blipFill>
          <p:spPr>
            <a:xfrm>
              <a:off x="7128" y="2128722"/>
              <a:ext cx="5874294" cy="307238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67D4CCA-9167-47D0-ACBA-FEAE84A693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38" t="80135" b="9349"/>
            <a:stretch/>
          </p:blipFill>
          <p:spPr>
            <a:xfrm>
              <a:off x="526694" y="1821485"/>
              <a:ext cx="2686928" cy="307238"/>
            </a:xfrm>
            <a:prstGeom prst="rect">
              <a:avLst/>
            </a:prstGeom>
          </p:spPr>
        </p:pic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101B98FA-4883-4EC2-965B-20D13AE67C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338" y="667427"/>
            <a:ext cx="6291472" cy="6106039"/>
          </a:xfrm>
          <a:prstGeom prst="rect">
            <a:avLst/>
          </a:prstGeom>
        </p:spPr>
      </p:pic>
      <p:pic>
        <p:nvPicPr>
          <p:cNvPr id="9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F32B93F5-0825-4303-A68C-A864C0070D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20568" y="1804951"/>
            <a:ext cx="406400" cy="406400"/>
          </a:xfrm>
          <a:prstGeom prst="rect">
            <a:avLst/>
          </a:prstGeom>
        </p:spPr>
      </p:pic>
      <p:pic>
        <p:nvPicPr>
          <p:cNvPr id="10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B8CEBC54-C8F8-41E2-84D8-697F588B9AE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20568" y="3429000"/>
            <a:ext cx="406400" cy="406400"/>
          </a:xfrm>
          <a:prstGeom prst="rect">
            <a:avLst/>
          </a:prstGeom>
        </p:spPr>
      </p:pic>
      <p:pic>
        <p:nvPicPr>
          <p:cNvPr id="16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07F9B644-2B9F-438A-93EB-3589A00B2E9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20568" y="4898033"/>
            <a:ext cx="406400" cy="406400"/>
          </a:xfrm>
          <a:prstGeom prst="rect">
            <a:avLst/>
          </a:prstGeom>
        </p:spPr>
      </p:pic>
      <p:pic>
        <p:nvPicPr>
          <p:cNvPr id="18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83AE9293-81E5-443B-B941-837C5EB0D17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23066" y="6201348"/>
            <a:ext cx="406400" cy="40640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8EEB9AE-A659-40C2-9153-B708103D22A7}"/>
              </a:ext>
            </a:extLst>
          </p:cNvPr>
          <p:cNvSpPr txBox="1"/>
          <p:nvPr/>
        </p:nvSpPr>
        <p:spPr>
          <a:xfrm>
            <a:off x="7184686" y="1148011"/>
            <a:ext cx="1903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うどん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D2525B1-FE19-4CFA-8D3E-885775B9ECD3}"/>
              </a:ext>
            </a:extLst>
          </p:cNvPr>
          <p:cNvSpPr txBox="1"/>
          <p:nvPr/>
        </p:nvSpPr>
        <p:spPr>
          <a:xfrm>
            <a:off x="7184686" y="1787442"/>
            <a:ext cx="1903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そば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3A15B80-98B2-4D49-9AD4-578C8EC0B1D5}"/>
              </a:ext>
            </a:extLst>
          </p:cNvPr>
          <p:cNvSpPr txBox="1"/>
          <p:nvPr/>
        </p:nvSpPr>
        <p:spPr>
          <a:xfrm>
            <a:off x="7197650" y="2416195"/>
            <a:ext cx="1903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てんぷら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D166855-801D-4C2A-928C-1B59A43DCFB2}"/>
              </a:ext>
            </a:extLst>
          </p:cNvPr>
          <p:cNvSpPr txBox="1"/>
          <p:nvPr/>
        </p:nvSpPr>
        <p:spPr>
          <a:xfrm>
            <a:off x="7199676" y="3039478"/>
            <a:ext cx="1974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ぎゅうどん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38EDF73-BCDD-437E-B928-1EC81E91FEF5}"/>
              </a:ext>
            </a:extLst>
          </p:cNvPr>
          <p:cNvSpPr txBox="1"/>
          <p:nvPr/>
        </p:nvSpPr>
        <p:spPr>
          <a:xfrm>
            <a:off x="7184686" y="3700236"/>
            <a:ext cx="1974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カレー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04E67D2-8939-4091-B2A8-C8444DC8A6E2}"/>
              </a:ext>
            </a:extLst>
          </p:cNvPr>
          <p:cNvSpPr txBox="1"/>
          <p:nvPr/>
        </p:nvSpPr>
        <p:spPr>
          <a:xfrm>
            <a:off x="7199676" y="4268104"/>
            <a:ext cx="1974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なっとう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0077AD4-1FC3-4E1D-A2C1-41C596FC2283}"/>
              </a:ext>
            </a:extLst>
          </p:cNvPr>
          <p:cNvSpPr txBox="1"/>
          <p:nvPr/>
        </p:nvSpPr>
        <p:spPr>
          <a:xfrm>
            <a:off x="7184686" y="4936357"/>
            <a:ext cx="1974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うめぼし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4F5DF96-B339-4C03-8DC8-93EB2605A7FA}"/>
              </a:ext>
            </a:extLst>
          </p:cNvPr>
          <p:cNvSpPr txBox="1"/>
          <p:nvPr/>
        </p:nvSpPr>
        <p:spPr>
          <a:xfrm>
            <a:off x="7184686" y="5575238"/>
            <a:ext cx="1974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すし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5DDB35C-35AD-47D3-8C0E-477C51586F4D}"/>
              </a:ext>
            </a:extLst>
          </p:cNvPr>
          <p:cNvSpPr txBox="1"/>
          <p:nvPr/>
        </p:nvSpPr>
        <p:spPr>
          <a:xfrm>
            <a:off x="7199676" y="6194963"/>
            <a:ext cx="1974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わさび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CCBF175-CECD-469C-BC7E-D3B45FBD6083}"/>
              </a:ext>
            </a:extLst>
          </p:cNvPr>
          <p:cNvSpPr txBox="1"/>
          <p:nvPr/>
        </p:nvSpPr>
        <p:spPr>
          <a:xfrm>
            <a:off x="9361362" y="1180849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8DAF736-3EFB-42C7-B607-EF6841E38F12}"/>
              </a:ext>
            </a:extLst>
          </p:cNvPr>
          <p:cNvSpPr txBox="1"/>
          <p:nvPr/>
        </p:nvSpPr>
        <p:spPr>
          <a:xfrm>
            <a:off x="9338881" y="1775049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47C6301-3418-4C52-879D-01470D70E1FD}"/>
              </a:ext>
            </a:extLst>
          </p:cNvPr>
          <p:cNvSpPr txBox="1"/>
          <p:nvPr/>
        </p:nvSpPr>
        <p:spPr>
          <a:xfrm>
            <a:off x="9338881" y="2416195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0A8CD33-FD15-4D6E-AFC5-4545FA927095}"/>
              </a:ext>
            </a:extLst>
          </p:cNvPr>
          <p:cNvSpPr txBox="1"/>
          <p:nvPr/>
        </p:nvSpPr>
        <p:spPr>
          <a:xfrm>
            <a:off x="9353879" y="3057341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FFFECA7-C0A9-4BF3-B8F1-39D4F8E70113}"/>
              </a:ext>
            </a:extLst>
          </p:cNvPr>
          <p:cNvSpPr txBox="1"/>
          <p:nvPr/>
        </p:nvSpPr>
        <p:spPr>
          <a:xfrm>
            <a:off x="9346376" y="3678809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C2BFD0-894E-4C4A-926D-9432A5322C9E}"/>
              </a:ext>
            </a:extLst>
          </p:cNvPr>
          <p:cNvSpPr txBox="1"/>
          <p:nvPr/>
        </p:nvSpPr>
        <p:spPr>
          <a:xfrm>
            <a:off x="9361362" y="4268104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69BF8D4-2EF1-469C-856A-19A168EDA911}"/>
              </a:ext>
            </a:extLst>
          </p:cNvPr>
          <p:cNvSpPr txBox="1"/>
          <p:nvPr/>
        </p:nvSpPr>
        <p:spPr>
          <a:xfrm>
            <a:off x="10532823" y="4946432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F4F8FFC-D851-4BBB-BC5C-99543152648C}"/>
              </a:ext>
            </a:extLst>
          </p:cNvPr>
          <p:cNvSpPr txBox="1"/>
          <p:nvPr/>
        </p:nvSpPr>
        <p:spPr>
          <a:xfrm>
            <a:off x="9353867" y="5575583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22C706-B49D-4358-9E57-C8A70354BA6F}"/>
              </a:ext>
            </a:extLst>
          </p:cNvPr>
          <p:cNvSpPr txBox="1"/>
          <p:nvPr/>
        </p:nvSpPr>
        <p:spPr>
          <a:xfrm>
            <a:off x="10525328" y="6207386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910414-1CAE-8C6A-4004-F83F7F07DF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1391" y="443729"/>
            <a:ext cx="2419350" cy="276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360EAF-8C24-EE62-DF08-F415196E6B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2344" y="1126493"/>
            <a:ext cx="4038600" cy="266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E225E8-94EF-EF61-3665-206D973BD1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7474" y="2152650"/>
            <a:ext cx="5419725" cy="247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9DFBB2-F8E9-AB34-3C4F-3FAE39AEF18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7864" y="2459887"/>
            <a:ext cx="139065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6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61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81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022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740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08639AC5-8909-4DB8-81C8-00FC284F01F8}"/>
              </a:ext>
            </a:extLst>
          </p:cNvPr>
          <p:cNvGrpSpPr/>
          <p:nvPr/>
        </p:nvGrpSpPr>
        <p:grpSpPr>
          <a:xfrm>
            <a:off x="1506618" y="3869968"/>
            <a:ext cx="9178762" cy="551844"/>
            <a:chOff x="1506618" y="3869968"/>
            <a:chExt cx="9178762" cy="551844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D44000C-2A8B-45A1-9197-5DFB7F4CB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6618" y="3869968"/>
              <a:ext cx="9178762" cy="551844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7870D97F-877D-4A5E-A74E-AB24EE43E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7967" y="3919215"/>
              <a:ext cx="1198688" cy="453350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535529F2-2D5E-4DC8-816D-175A0AF07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4151" y="3938424"/>
              <a:ext cx="1191004" cy="414931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A17333DA-9718-437E-BE12-A80583432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651" y="3930740"/>
              <a:ext cx="1183320" cy="422615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C25DFD7C-E06A-4053-8144-8ABE9B356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1151" y="3938424"/>
              <a:ext cx="1191004" cy="430298"/>
            </a:xfrm>
            <a:prstGeom prst="rect">
              <a:avLst/>
            </a:prstGeom>
          </p:spPr>
        </p:pic>
      </p:grpSp>
      <p:sp>
        <p:nvSpPr>
          <p:cNvPr id="25" name="TextBox 5">
            <a:extLst>
              <a:ext uri="{FF2B5EF4-FFF2-40B4-BE49-F238E27FC236}">
                <a16:creationId xmlns:a16="http://schemas.microsoft.com/office/drawing/2014/main" id="{8E5601DF-CAE3-4E91-BBF6-477D1D3C37E5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0L5-5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3FF1CD6B-E9E1-430C-B708-5902C1FBA3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84" y="203365"/>
            <a:ext cx="8488630" cy="976238"/>
          </a:xfrm>
          <a:prstGeom prst="rect">
            <a:avLst/>
          </a:prstGeom>
        </p:spPr>
      </p:pic>
      <p:pic>
        <p:nvPicPr>
          <p:cNvPr id="11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ED8F4975-0FC8-426B-8B34-7084D9F6D6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360601" y="4353355"/>
            <a:ext cx="406400" cy="406400"/>
          </a:xfrm>
          <a:prstGeom prst="rect">
            <a:avLst/>
          </a:prstGeom>
        </p:spPr>
      </p:pic>
      <p:pic>
        <p:nvPicPr>
          <p:cNvPr id="12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DC6601A0-33D6-4A5B-8DD0-A526D877A73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631611" y="4353355"/>
            <a:ext cx="406400" cy="406400"/>
          </a:xfrm>
          <a:prstGeom prst="rect">
            <a:avLst/>
          </a:prstGeom>
        </p:spPr>
      </p:pic>
      <p:pic>
        <p:nvPicPr>
          <p:cNvPr id="13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891B8F42-CCEE-4CAD-B116-E3C1DE3C5F5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877817" y="4353355"/>
            <a:ext cx="406400" cy="406400"/>
          </a:xfrm>
          <a:prstGeom prst="rect">
            <a:avLst/>
          </a:prstGeom>
        </p:spPr>
      </p:pic>
      <p:pic>
        <p:nvPicPr>
          <p:cNvPr id="14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61CD5D98-A433-424E-A92E-C9E3446F786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714751" y="4353355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3AC873-8CE8-85A8-223F-8ADB4B64061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88498" y="747027"/>
            <a:ext cx="4086225" cy="30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055B1D-C1FB-B299-3329-9AB15148D91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5349" y="1466758"/>
            <a:ext cx="10561299" cy="169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0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1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2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40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A7D29CE-8928-45EB-8E66-B0060B2BC3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49" y="38034"/>
            <a:ext cx="2515410" cy="131470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6A87988-5FA5-4DCA-BB3D-FCAA61AD92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59" y="-24149"/>
            <a:ext cx="7551115" cy="462419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344C33B-0998-4D4D-BF49-FCC432D8DDA0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0L5-6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B113178-01D4-4C1D-802E-FBCFD9FD2F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281" y="4733069"/>
            <a:ext cx="7425437" cy="2060681"/>
          </a:xfrm>
          <a:prstGeom prst="rect">
            <a:avLst/>
          </a:prstGeom>
        </p:spPr>
      </p:pic>
      <p:pic>
        <p:nvPicPr>
          <p:cNvPr id="8" name="X_[05-15]_katachi">
            <a:hlinkClick r:id="" action="ppaction://media"/>
            <a:extLst>
              <a:ext uri="{FF2B5EF4-FFF2-40B4-BE49-F238E27FC236}">
                <a16:creationId xmlns:a16="http://schemas.microsoft.com/office/drawing/2014/main" id="{C5B295AD-696C-4558-A3EE-0999F1DC69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65846" y="157466"/>
            <a:ext cx="406400" cy="4064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40B5E2-88ED-472C-9659-B605B2777EE2}"/>
              </a:ext>
            </a:extLst>
          </p:cNvPr>
          <p:cNvSpPr txBox="1"/>
          <p:nvPr/>
        </p:nvSpPr>
        <p:spPr>
          <a:xfrm>
            <a:off x="5996064" y="1394084"/>
            <a:ext cx="103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なに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0F59CD0-1F38-4E9C-BF72-A19AC6969712}"/>
              </a:ext>
            </a:extLst>
          </p:cNvPr>
          <p:cNvSpPr txBox="1"/>
          <p:nvPr/>
        </p:nvSpPr>
        <p:spPr>
          <a:xfrm>
            <a:off x="5413946" y="4034851"/>
            <a:ext cx="169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ちょっと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A86C3E-86E2-7E06-A169-B043908FB7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2641" y="562034"/>
            <a:ext cx="4705350" cy="266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FEC0A4-311B-7764-F303-767B47D430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6445" y="4733068"/>
            <a:ext cx="8799107" cy="206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2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8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3053556-2B01-4EFB-B85A-C43EFD049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69" y="19492"/>
            <a:ext cx="10582261" cy="3761267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A4426510-B8AD-4150-8807-7E35F0A645C7}"/>
              </a:ext>
            </a:extLst>
          </p:cNvPr>
          <p:cNvSpPr txBox="1"/>
          <p:nvPr/>
        </p:nvSpPr>
        <p:spPr>
          <a:xfrm>
            <a:off x="10862672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0L5-24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5155C42-6FBE-491E-A30B-C01432696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246" y="3887946"/>
            <a:ext cx="4487395" cy="29198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E1AFF8-C178-7082-9BB4-D9C3278A7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4246" y="1209299"/>
            <a:ext cx="3000375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94CD14-20C4-496A-6234-C0C1C4DD7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4246" y="2314045"/>
            <a:ext cx="9970865" cy="14788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3E2CE8-BA72-5D4B-F029-8357D4F3A1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7440" y="3887946"/>
            <a:ext cx="4685195" cy="291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9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F8C96C5-42EF-479B-AAEF-52C49F9770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60" y="312199"/>
            <a:ext cx="8683879" cy="117148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1C03B08-4124-41D7-B323-584A62CBD090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0L5-6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EFA7AAB-2DA7-49AC-9C4D-80F68C9C0F96}"/>
              </a:ext>
            </a:extLst>
          </p:cNvPr>
          <p:cNvGrpSpPr/>
          <p:nvPr/>
        </p:nvGrpSpPr>
        <p:grpSpPr>
          <a:xfrm>
            <a:off x="1506618" y="1916810"/>
            <a:ext cx="9178762" cy="551844"/>
            <a:chOff x="1506618" y="3869968"/>
            <a:chExt cx="9178762" cy="551844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70FC55A-6280-4244-BE1A-4FE3A53B1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6618" y="3869968"/>
              <a:ext cx="9178762" cy="551844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8AF2B690-801A-4569-91C2-582CC7E62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7967" y="3919215"/>
              <a:ext cx="1198688" cy="453350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C2E0FB7-6EA8-461B-94A5-B1534768F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4151" y="3938424"/>
              <a:ext cx="1191004" cy="414931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53F5BCD-5B02-481C-BC47-892AE3B63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651" y="3930740"/>
              <a:ext cx="1183320" cy="422615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2E1049A-FCBB-43D3-8043-4BB61D1FC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1151" y="3938424"/>
              <a:ext cx="1191004" cy="430298"/>
            </a:xfrm>
            <a:prstGeom prst="rect">
              <a:avLst/>
            </a:prstGeom>
          </p:spPr>
        </p:pic>
      </p:grpSp>
      <p:pic>
        <p:nvPicPr>
          <p:cNvPr id="11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70C13E23-C0EB-4B96-BDDC-858FAFE701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360601" y="2333910"/>
            <a:ext cx="406400" cy="406400"/>
          </a:xfrm>
          <a:prstGeom prst="rect">
            <a:avLst/>
          </a:prstGeom>
        </p:spPr>
      </p:pic>
      <p:pic>
        <p:nvPicPr>
          <p:cNvPr id="12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A5905800-3796-49FC-A8A6-D0972FB585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631611" y="2333910"/>
            <a:ext cx="406400" cy="406400"/>
          </a:xfrm>
          <a:prstGeom prst="rect">
            <a:avLst/>
          </a:prstGeom>
        </p:spPr>
      </p:pic>
      <p:pic>
        <p:nvPicPr>
          <p:cNvPr id="13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8816E853-7F97-4173-9CD0-CBA0A9C6A9A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877817" y="2333910"/>
            <a:ext cx="406400" cy="406400"/>
          </a:xfrm>
          <a:prstGeom prst="rect">
            <a:avLst/>
          </a:prstGeom>
        </p:spPr>
      </p:pic>
      <p:pic>
        <p:nvPicPr>
          <p:cNvPr id="14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1CF59D87-394A-4D84-B4C1-1258959A1AB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216916" y="2333910"/>
            <a:ext cx="406400" cy="406400"/>
          </a:xfrm>
          <a:prstGeom prst="rect">
            <a:avLst/>
          </a:prstGeom>
        </p:spPr>
      </p:pic>
      <p:pic>
        <p:nvPicPr>
          <p:cNvPr id="15" name="Picture 2" descr="話をする会社員のイラスト">
            <a:extLst>
              <a:ext uri="{FF2B5EF4-FFF2-40B4-BE49-F238E27FC236}">
                <a16:creationId xmlns:a16="http://schemas.microsoft.com/office/drawing/2014/main" id="{AAC3E712-F29D-48CE-B3F4-3EAD4D079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1" y="3194733"/>
            <a:ext cx="3463636" cy="335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9FCB4A-06BE-5939-EEEE-FA8F70D0D38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17751" y="980436"/>
            <a:ext cx="5617331" cy="31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5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1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2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40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52BF06E-2304-45CC-8156-2A958FF50D25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919AFE-E10E-45E0-B2B5-22DDE2862D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4472027" cy="87596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DCF8CF7-20E1-4926-9A7A-9E77745247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4" y="871822"/>
            <a:ext cx="4687176" cy="78375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85FF42A-1772-47E8-808E-01F9A26F8B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60" y="1747786"/>
            <a:ext cx="8807280" cy="4141620"/>
          </a:xfrm>
          <a:prstGeom prst="rect">
            <a:avLst/>
          </a:prstGeom>
        </p:spPr>
      </p:pic>
      <p:pic>
        <p:nvPicPr>
          <p:cNvPr id="3" name="X_[05-16]_hanasu1">
            <a:hlinkClick r:id="" action="ppaction://media"/>
            <a:extLst>
              <a:ext uri="{FF2B5EF4-FFF2-40B4-BE49-F238E27FC236}">
                <a16:creationId xmlns:a16="http://schemas.microsoft.com/office/drawing/2014/main" id="{AD434E60-26E5-4425-8332-3C7C46F4EB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76781" y="1308539"/>
            <a:ext cx="406400" cy="406400"/>
          </a:xfrm>
          <a:prstGeom prst="rect">
            <a:avLst/>
          </a:prstGeom>
        </p:spPr>
      </p:pic>
      <p:pic>
        <p:nvPicPr>
          <p:cNvPr id="5" name="X_[05-17]_hanasu2">
            <a:hlinkClick r:id="" action="ppaction://media"/>
            <a:extLst>
              <a:ext uri="{FF2B5EF4-FFF2-40B4-BE49-F238E27FC236}">
                <a16:creationId xmlns:a16="http://schemas.microsoft.com/office/drawing/2014/main" id="{75256CBE-8F86-4E2F-B302-9D0718E6D4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50125" y="1295283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80D07D-0560-D0BF-BE81-039E1622B9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869" y="566776"/>
            <a:ext cx="3248025" cy="285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27E51A-AF5B-4809-68D8-EB82790087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6497" y="1378389"/>
            <a:ext cx="237172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6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1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52BF06E-2304-45CC-8156-2A958FF50D25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919AFE-E10E-45E0-B2B5-22DDE2862D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4472027" cy="87596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85FF42A-1772-47E8-808E-01F9A26F8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60" y="1747786"/>
            <a:ext cx="8807280" cy="414162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0D2E5AB-3540-48E4-8BAF-7D8D44EB1C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" y="901383"/>
            <a:ext cx="5171262" cy="799125"/>
          </a:xfrm>
          <a:prstGeom prst="rect">
            <a:avLst/>
          </a:prstGeom>
        </p:spPr>
      </p:pic>
      <p:pic>
        <p:nvPicPr>
          <p:cNvPr id="6" name="X_[05-16]_hanasu1">
            <a:hlinkClick r:id="" action="ppaction://media"/>
            <a:extLst>
              <a:ext uri="{FF2B5EF4-FFF2-40B4-BE49-F238E27FC236}">
                <a16:creationId xmlns:a16="http://schemas.microsoft.com/office/drawing/2014/main" id="{551029E4-6EF6-4056-B8EB-085CAC4518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59079" y="1339472"/>
            <a:ext cx="406400" cy="406400"/>
          </a:xfrm>
          <a:prstGeom prst="rect">
            <a:avLst/>
          </a:prstGeom>
        </p:spPr>
      </p:pic>
      <p:pic>
        <p:nvPicPr>
          <p:cNvPr id="7" name="X_[05-17]_hanasu2">
            <a:hlinkClick r:id="" action="ppaction://media"/>
            <a:extLst>
              <a:ext uri="{FF2B5EF4-FFF2-40B4-BE49-F238E27FC236}">
                <a16:creationId xmlns:a16="http://schemas.microsoft.com/office/drawing/2014/main" id="{0B0F7D57-70BF-4C0F-A686-7B37ADF3C17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02260" y="1337558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3898CD-AA25-0A02-0E82-E42EC85053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869" y="566776"/>
            <a:ext cx="3248025" cy="285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1E0FD1-3905-0F3B-BCC8-9F2A228969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864" y="1385417"/>
            <a:ext cx="300990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1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1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52BF06E-2304-45CC-8156-2A958FF50D25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919AFE-E10E-45E0-B2B5-22DDE2862D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4472027" cy="87596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85FF42A-1772-47E8-808E-01F9A26F8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60" y="1747786"/>
            <a:ext cx="8807280" cy="414162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0D2E5AB-3540-48E4-8BAF-7D8D44EB1C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" y="901383"/>
            <a:ext cx="5171262" cy="799125"/>
          </a:xfrm>
          <a:prstGeom prst="rect">
            <a:avLst/>
          </a:prstGeom>
        </p:spPr>
      </p:pic>
      <p:pic>
        <p:nvPicPr>
          <p:cNvPr id="6" name="X_[05-16]_hanasu1">
            <a:hlinkClick r:id="" action="ppaction://media"/>
            <a:extLst>
              <a:ext uri="{FF2B5EF4-FFF2-40B4-BE49-F238E27FC236}">
                <a16:creationId xmlns:a16="http://schemas.microsoft.com/office/drawing/2014/main" id="{551029E4-6EF6-4056-B8EB-085CAC4518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59414" y="1275555"/>
            <a:ext cx="406400" cy="406400"/>
          </a:xfrm>
          <a:prstGeom prst="rect">
            <a:avLst/>
          </a:prstGeom>
        </p:spPr>
      </p:pic>
      <p:pic>
        <p:nvPicPr>
          <p:cNvPr id="7" name="X_[05-17]_hanasu2">
            <a:hlinkClick r:id="" action="ppaction://media"/>
            <a:extLst>
              <a:ext uri="{FF2B5EF4-FFF2-40B4-BE49-F238E27FC236}">
                <a16:creationId xmlns:a16="http://schemas.microsoft.com/office/drawing/2014/main" id="{0B0F7D57-70BF-4C0F-A686-7B37ADF3C17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53682" y="1295283"/>
            <a:ext cx="406400" cy="4064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C998D13-5A9F-4D0B-B466-FACCB105EB89}"/>
              </a:ext>
            </a:extLst>
          </p:cNvPr>
          <p:cNvSpPr/>
          <p:nvPr/>
        </p:nvSpPr>
        <p:spPr>
          <a:xfrm>
            <a:off x="2332632" y="2031392"/>
            <a:ext cx="4013414" cy="4927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FE0453A7-ACEC-4F69-BCEC-E8F63A6353BE}"/>
              </a:ext>
            </a:extLst>
          </p:cNvPr>
          <p:cNvSpPr/>
          <p:nvPr/>
        </p:nvSpPr>
        <p:spPr>
          <a:xfrm>
            <a:off x="5649842" y="2988683"/>
            <a:ext cx="2273133" cy="4927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AE9FCA7-7A2A-40AD-86BE-21C701E08A4B}"/>
              </a:ext>
            </a:extLst>
          </p:cNvPr>
          <p:cNvSpPr/>
          <p:nvPr/>
        </p:nvSpPr>
        <p:spPr>
          <a:xfrm>
            <a:off x="6931920" y="5226317"/>
            <a:ext cx="2978643" cy="4927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CBD64A3-D604-4125-9221-34830C520B1D}"/>
              </a:ext>
            </a:extLst>
          </p:cNvPr>
          <p:cNvSpPr/>
          <p:nvPr/>
        </p:nvSpPr>
        <p:spPr>
          <a:xfrm>
            <a:off x="2986949" y="5226317"/>
            <a:ext cx="2273133" cy="4927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B0E61186-60E2-49B4-A3D1-C76BF15A29EE}"/>
              </a:ext>
            </a:extLst>
          </p:cNvPr>
          <p:cNvSpPr/>
          <p:nvPr/>
        </p:nvSpPr>
        <p:spPr>
          <a:xfrm>
            <a:off x="4339339" y="3954188"/>
            <a:ext cx="1462903" cy="4927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19C3F3-3975-D4E9-9CFC-CE8FBD70DB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869" y="566776"/>
            <a:ext cx="3248025" cy="285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0613A7-6C72-39A6-8971-EB1ACB8766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5580" y="1395078"/>
            <a:ext cx="300990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6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1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52BF06E-2304-45CC-8156-2A958FF50D2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0L5-7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2F012AA-BB02-403C-BA4E-8B8E01EB5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7" y="64199"/>
            <a:ext cx="6863255" cy="904395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2DEF6F0-5648-4A7C-9418-B643A870D393}"/>
              </a:ext>
            </a:extLst>
          </p:cNvPr>
          <p:cNvGrpSpPr/>
          <p:nvPr/>
        </p:nvGrpSpPr>
        <p:grpSpPr>
          <a:xfrm>
            <a:off x="6228669" y="1522811"/>
            <a:ext cx="5717185" cy="3812378"/>
            <a:chOff x="6457269" y="547300"/>
            <a:chExt cx="5717185" cy="3812378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D6E67CEB-E6FD-4E65-8147-253BE5989F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49"/>
            <a:stretch/>
          </p:blipFill>
          <p:spPr>
            <a:xfrm>
              <a:off x="6609373" y="547300"/>
              <a:ext cx="5565081" cy="3812378"/>
            </a:xfrm>
            <a:prstGeom prst="rect">
              <a:avLst/>
            </a:prstGeom>
          </p:spPr>
        </p:pic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1C90404B-232A-4117-936A-56C7E50EF2F9}"/>
                </a:ext>
              </a:extLst>
            </p:cNvPr>
            <p:cNvSpPr/>
            <p:nvPr/>
          </p:nvSpPr>
          <p:spPr>
            <a:xfrm>
              <a:off x="6457269" y="1685753"/>
              <a:ext cx="5565080" cy="319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F6D854B-C05A-4844-94D8-114B3F8C8F60}"/>
                </a:ext>
              </a:extLst>
            </p:cNvPr>
            <p:cNvSpPr/>
            <p:nvPr/>
          </p:nvSpPr>
          <p:spPr>
            <a:xfrm>
              <a:off x="6708126" y="3109022"/>
              <a:ext cx="4526321" cy="319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050" name="Picture 2" descr="世間話をする男性のイラスト">
            <a:extLst>
              <a:ext uri="{FF2B5EF4-FFF2-40B4-BE49-F238E27FC236}">
                <a16:creationId xmlns:a16="http://schemas.microsoft.com/office/drawing/2014/main" id="{6B7390AE-1A46-4882-B6CC-82ADEF2FB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669" y="2939415"/>
            <a:ext cx="381000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127194-2DF7-69AB-CC8C-4CFE56972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463" y="592133"/>
            <a:ext cx="8410850" cy="31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34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52BF06E-2304-45CC-8156-2A958FF50D2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0L5-7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2F012AA-BB02-403C-BA4E-8B8E01EB5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7" y="64199"/>
            <a:ext cx="6863255" cy="90439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FF36D90-A140-49B2-9E90-C36E120D0B6F}"/>
              </a:ext>
            </a:extLst>
          </p:cNvPr>
          <p:cNvGrpSpPr/>
          <p:nvPr/>
        </p:nvGrpSpPr>
        <p:grpSpPr>
          <a:xfrm>
            <a:off x="0" y="2312469"/>
            <a:ext cx="8724482" cy="4059262"/>
            <a:chOff x="1692360" y="1747786"/>
            <a:chExt cx="8807280" cy="4141620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85FF42A-1772-47E8-808E-01F9A26F8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2360" y="1747786"/>
              <a:ext cx="8807280" cy="4141620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6DE4DDF1-1C6C-481A-82A7-9C8254E3E4F8}"/>
                </a:ext>
              </a:extLst>
            </p:cNvPr>
            <p:cNvSpPr/>
            <p:nvPr/>
          </p:nvSpPr>
          <p:spPr>
            <a:xfrm>
              <a:off x="5793638" y="3050438"/>
              <a:ext cx="555956" cy="431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2E7CFB79-644B-4104-B21F-B03AF9825AAB}"/>
                </a:ext>
              </a:extLst>
            </p:cNvPr>
            <p:cNvSpPr/>
            <p:nvPr/>
          </p:nvSpPr>
          <p:spPr>
            <a:xfrm>
              <a:off x="4506163" y="3970934"/>
              <a:ext cx="591312" cy="431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33804186-4B3C-4D96-BE19-3BC7DDCFA461}"/>
                </a:ext>
              </a:extLst>
            </p:cNvPr>
            <p:cNvSpPr/>
            <p:nvPr/>
          </p:nvSpPr>
          <p:spPr>
            <a:xfrm>
              <a:off x="3041903" y="5258409"/>
              <a:ext cx="623011" cy="431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0D30726-0220-4FB8-80D8-668C49F2A869}"/>
                </a:ext>
              </a:extLst>
            </p:cNvPr>
            <p:cNvSpPr/>
            <p:nvPr/>
          </p:nvSpPr>
          <p:spPr>
            <a:xfrm>
              <a:off x="7043317" y="5258408"/>
              <a:ext cx="623011" cy="431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2DEF6F0-5648-4A7C-9418-B643A870D393}"/>
              </a:ext>
            </a:extLst>
          </p:cNvPr>
          <p:cNvGrpSpPr/>
          <p:nvPr/>
        </p:nvGrpSpPr>
        <p:grpSpPr>
          <a:xfrm>
            <a:off x="6474815" y="1319269"/>
            <a:ext cx="5717185" cy="3812378"/>
            <a:chOff x="6457269" y="547300"/>
            <a:chExt cx="5717185" cy="3812378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D6E67CEB-E6FD-4E65-8147-253BE5989F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49"/>
            <a:stretch/>
          </p:blipFill>
          <p:spPr>
            <a:xfrm>
              <a:off x="6609373" y="547300"/>
              <a:ext cx="5565081" cy="3812378"/>
            </a:xfrm>
            <a:prstGeom prst="rect">
              <a:avLst/>
            </a:prstGeom>
          </p:spPr>
        </p:pic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1C90404B-232A-4117-936A-56C7E50EF2F9}"/>
                </a:ext>
              </a:extLst>
            </p:cNvPr>
            <p:cNvSpPr/>
            <p:nvPr/>
          </p:nvSpPr>
          <p:spPr>
            <a:xfrm>
              <a:off x="6457269" y="1685753"/>
              <a:ext cx="5565080" cy="319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F6D854B-C05A-4844-94D8-114B3F8C8F60}"/>
                </a:ext>
              </a:extLst>
            </p:cNvPr>
            <p:cNvSpPr/>
            <p:nvPr/>
          </p:nvSpPr>
          <p:spPr>
            <a:xfrm>
              <a:off x="6708126" y="3109022"/>
              <a:ext cx="4526321" cy="319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53360B6-527C-9C84-9337-3C1E65265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72" y="594824"/>
            <a:ext cx="8279572" cy="37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09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EF70AD-F29D-738F-AD0A-50B30964F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625" y="4284"/>
            <a:ext cx="8230749" cy="68494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CE0CAB-C729-5C19-175C-E8AC280A1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878" y="2944119"/>
            <a:ext cx="8100000" cy="73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77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3657FCC-20DD-4296-9B57-354F562668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3" b="1"/>
          <a:stretch/>
        </p:blipFill>
        <p:spPr>
          <a:xfrm>
            <a:off x="0" y="-1"/>
            <a:ext cx="12176915" cy="263244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E2398BF-6BFB-4677-B58E-544AB188D70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07B17C-9062-DE31-BC42-2891FBB0B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186" y="1538993"/>
            <a:ext cx="9792198" cy="93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81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4EB6D5B-A5D3-4D28-88C2-A090771DE575}"/>
              </a:ext>
            </a:extLst>
          </p:cNvPr>
          <p:cNvGrpSpPr/>
          <p:nvPr/>
        </p:nvGrpSpPr>
        <p:grpSpPr>
          <a:xfrm>
            <a:off x="40154" y="0"/>
            <a:ext cx="4272842" cy="2734428"/>
            <a:chOff x="40154" y="0"/>
            <a:chExt cx="4272842" cy="2734428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7E1BD8D-BC2F-42B7-8AED-0534611A8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4" y="0"/>
              <a:ext cx="2631196" cy="1636362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04CC00D-4494-4F11-97E1-15F42BE53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70" y="1942987"/>
              <a:ext cx="4233826" cy="791441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A94EAD79-EA59-411C-84E4-6F9E9C3F5B2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600" y="145287"/>
            <a:ext cx="6990039" cy="656742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2F0D07D-0B0F-43B8-8C8D-0289F00A60A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0L5-8</a:t>
            </a:r>
          </a:p>
        </p:txBody>
      </p:sp>
      <p:pic>
        <p:nvPicPr>
          <p:cNvPr id="2" name="X_[05-18]_kotoba1">
            <a:hlinkClick r:id="" action="ppaction://media"/>
            <a:extLst>
              <a:ext uri="{FF2B5EF4-FFF2-40B4-BE49-F238E27FC236}">
                <a16:creationId xmlns:a16="http://schemas.microsoft.com/office/drawing/2014/main" id="{01276924-BBCB-4A74-B448-1CBB8BBAFC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00976" y="2378453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286C20-FD67-E303-F533-66E118D624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683" y="584775"/>
            <a:ext cx="2590800" cy="323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8727BD-E4B2-3DD4-85A7-627ABC17B6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54" y="1042870"/>
            <a:ext cx="2531568" cy="6328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B81B00-0151-3796-31E2-E7F16DA168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861" y="2424490"/>
            <a:ext cx="278130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0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94EAD79-EA59-411C-84E4-6F9E9C3F5B2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600" y="145287"/>
            <a:ext cx="6990039" cy="656742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2F0D07D-0B0F-43B8-8C8D-0289F00A60A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0L5-8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575B8B7-98AB-45B1-B8CA-0368389B9875}"/>
              </a:ext>
            </a:extLst>
          </p:cNvPr>
          <p:cNvGrpSpPr/>
          <p:nvPr/>
        </p:nvGrpSpPr>
        <p:grpSpPr>
          <a:xfrm>
            <a:off x="40154" y="0"/>
            <a:ext cx="3598137" cy="2739652"/>
            <a:chOff x="40154" y="0"/>
            <a:chExt cx="3598137" cy="2739652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7E1BD8D-BC2F-42B7-8AED-0534611A8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4" y="0"/>
              <a:ext cx="2631196" cy="1636362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D97DB47-33C2-49C2-A9B0-FD0FC69C8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4" y="1893577"/>
              <a:ext cx="3598137" cy="846075"/>
            </a:xfrm>
            <a:prstGeom prst="rect">
              <a:avLst/>
            </a:prstGeom>
          </p:spPr>
        </p:pic>
      </p:grpSp>
      <p:pic>
        <p:nvPicPr>
          <p:cNvPr id="6" name="X_[05-18]_kotoba1">
            <a:hlinkClick r:id="" action="ppaction://media"/>
            <a:extLst>
              <a:ext uri="{FF2B5EF4-FFF2-40B4-BE49-F238E27FC236}">
                <a16:creationId xmlns:a16="http://schemas.microsoft.com/office/drawing/2014/main" id="{4898C4CD-244B-4960-AFD9-3FF2F1366D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15154" y="2398957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50957E-B4FD-A4B2-680F-73BF6FBAFA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683" y="584775"/>
            <a:ext cx="2590800" cy="323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A084E7-4620-E9A6-BDB6-330E691537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54" y="1042870"/>
            <a:ext cx="2531568" cy="6328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4550C3-E479-9C3F-4F9D-418605710E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768" y="2449316"/>
            <a:ext cx="192405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2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3AE0252-42E2-43B1-BA48-88989B32AF97}"/>
              </a:ext>
            </a:extLst>
          </p:cNvPr>
          <p:cNvGrpSpPr/>
          <p:nvPr/>
        </p:nvGrpSpPr>
        <p:grpSpPr>
          <a:xfrm>
            <a:off x="40154" y="0"/>
            <a:ext cx="4501994" cy="2805400"/>
            <a:chOff x="40154" y="0"/>
            <a:chExt cx="4501994" cy="2805400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EAC9B3B4-2023-4F02-9522-572253342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4" y="0"/>
              <a:ext cx="2631196" cy="1636362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F169745A-EFD4-4D42-A790-474BE3712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52" y="2020442"/>
              <a:ext cx="4404996" cy="784958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A94EAD79-EA59-411C-84E4-6F9E9C3F5B2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600" y="145287"/>
            <a:ext cx="6990039" cy="656742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2F0D07D-0B0F-43B8-8C8D-0289F00A60A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0L5-8</a:t>
            </a:r>
          </a:p>
        </p:txBody>
      </p:sp>
      <p:pic>
        <p:nvPicPr>
          <p:cNvPr id="2" name="X_[05-19]_kotoba2">
            <a:hlinkClick r:id="" action="ppaction://media"/>
            <a:extLst>
              <a:ext uri="{FF2B5EF4-FFF2-40B4-BE49-F238E27FC236}">
                <a16:creationId xmlns:a16="http://schemas.microsoft.com/office/drawing/2014/main" id="{1ECCF235-C91B-4FD8-AB32-A89DE1ED80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588541" y="2495422"/>
            <a:ext cx="406400" cy="406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7D1950F-32DF-4190-BA02-C75312738959}"/>
              </a:ext>
            </a:extLst>
          </p:cNvPr>
          <p:cNvSpPr txBox="1"/>
          <p:nvPr/>
        </p:nvSpPr>
        <p:spPr>
          <a:xfrm>
            <a:off x="4129741" y="45706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90F3911-E92D-45EE-88F3-8AAB4408C3B7}"/>
              </a:ext>
            </a:extLst>
          </p:cNvPr>
          <p:cNvSpPr txBox="1"/>
          <p:nvPr/>
        </p:nvSpPr>
        <p:spPr>
          <a:xfrm>
            <a:off x="6590701" y="495593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FD75145-3BDD-476B-B86F-4D48CB62A317}"/>
              </a:ext>
            </a:extLst>
          </p:cNvPr>
          <p:cNvSpPr txBox="1"/>
          <p:nvPr/>
        </p:nvSpPr>
        <p:spPr>
          <a:xfrm>
            <a:off x="9022498" y="45706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A9DF014-306F-47CB-B2EB-46189B401B9E}"/>
              </a:ext>
            </a:extLst>
          </p:cNvPr>
          <p:cNvSpPr txBox="1"/>
          <p:nvPr/>
        </p:nvSpPr>
        <p:spPr>
          <a:xfrm>
            <a:off x="9022497" y="269862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9706014-D0B7-4326-9CD5-9A1157587794}"/>
              </a:ext>
            </a:extLst>
          </p:cNvPr>
          <p:cNvSpPr txBox="1"/>
          <p:nvPr/>
        </p:nvSpPr>
        <p:spPr>
          <a:xfrm>
            <a:off x="6537749" y="269862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1472066-1D30-4FA0-8054-B3FB98B8C826}"/>
              </a:ext>
            </a:extLst>
          </p:cNvPr>
          <p:cNvSpPr txBox="1"/>
          <p:nvPr/>
        </p:nvSpPr>
        <p:spPr>
          <a:xfrm>
            <a:off x="4067382" y="507939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7E120D-CD65-43F9-80B5-81B22CF19575}"/>
              </a:ext>
            </a:extLst>
          </p:cNvPr>
          <p:cNvSpPr txBox="1"/>
          <p:nvPr/>
        </p:nvSpPr>
        <p:spPr>
          <a:xfrm>
            <a:off x="6530039" y="45706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63149-DB58-4A1B-DDA2-2DFA12D169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6022" y="2472085"/>
            <a:ext cx="2533650" cy="285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AFD2BD-1428-7813-2053-AF79244FCD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54" y="1042870"/>
            <a:ext cx="2531568" cy="6328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9D5A06-0377-5593-CA63-25B21BD118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0683" y="584775"/>
            <a:ext cx="25908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2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06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9" grpId="0"/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E6CA37E-B01E-443C-81BB-022E12D4AAC3}"/>
              </a:ext>
            </a:extLst>
          </p:cNvPr>
          <p:cNvGrpSpPr/>
          <p:nvPr/>
        </p:nvGrpSpPr>
        <p:grpSpPr>
          <a:xfrm>
            <a:off x="5608495" y="612901"/>
            <a:ext cx="6490163" cy="6127924"/>
            <a:chOff x="5608495" y="612189"/>
            <a:chExt cx="6490163" cy="6127924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74C2DDCF-13CB-4CE9-962C-644C2371A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8495" y="612189"/>
              <a:ext cx="6490163" cy="2807371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B9856BB-7B05-4DCE-B7AE-E90A1D542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8495" y="3932741"/>
              <a:ext cx="6490163" cy="2807372"/>
            </a:xfrm>
            <a:prstGeom prst="rect">
              <a:avLst/>
            </a:prstGeom>
          </p:spPr>
        </p:pic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8DFAE00D-132B-4CF3-A7C7-2EAA9CDDDFF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0L5-9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B01678D-EC90-4E5E-8B11-F898233713E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7"/>
          <a:stretch/>
        </p:blipFill>
        <p:spPr>
          <a:xfrm>
            <a:off x="195672" y="2015874"/>
            <a:ext cx="5124456" cy="4534096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905D3A7-E69F-4830-81F9-B60A903AB0EC}"/>
              </a:ext>
            </a:extLst>
          </p:cNvPr>
          <p:cNvSpPr/>
          <p:nvPr/>
        </p:nvSpPr>
        <p:spPr>
          <a:xfrm>
            <a:off x="288691" y="3419560"/>
            <a:ext cx="4268679" cy="281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02CD117-7C12-4BA8-A881-C2AB6427E19A}"/>
              </a:ext>
            </a:extLst>
          </p:cNvPr>
          <p:cNvSpPr/>
          <p:nvPr/>
        </p:nvSpPr>
        <p:spPr>
          <a:xfrm>
            <a:off x="288691" y="5116611"/>
            <a:ext cx="2703226" cy="281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X_[05-20]_kiku1">
            <a:hlinkClick r:id="" action="ppaction://media"/>
            <a:extLst>
              <a:ext uri="{FF2B5EF4-FFF2-40B4-BE49-F238E27FC236}">
                <a16:creationId xmlns:a16="http://schemas.microsoft.com/office/drawing/2014/main" id="{238E2F5C-4F9B-45D7-96E7-E854E7C89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34813" y="612189"/>
            <a:ext cx="406400" cy="406400"/>
          </a:xfrm>
          <a:prstGeom prst="rect">
            <a:avLst/>
          </a:prstGeom>
        </p:spPr>
      </p:pic>
      <p:pic>
        <p:nvPicPr>
          <p:cNvPr id="5" name="X_[05-21]_kiku2">
            <a:hlinkClick r:id="" action="ppaction://media"/>
            <a:extLst>
              <a:ext uri="{FF2B5EF4-FFF2-40B4-BE49-F238E27FC236}">
                <a16:creationId xmlns:a16="http://schemas.microsoft.com/office/drawing/2014/main" id="{1B5B89F8-24A8-457D-8DA5-79B07A897DC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917638" y="621628"/>
            <a:ext cx="406400" cy="406400"/>
          </a:xfrm>
          <a:prstGeom prst="rect">
            <a:avLst/>
          </a:prstGeom>
        </p:spPr>
      </p:pic>
      <p:pic>
        <p:nvPicPr>
          <p:cNvPr id="7" name="X_[05-22]_kiku3">
            <a:hlinkClick r:id="" action="ppaction://media"/>
            <a:extLst>
              <a:ext uri="{FF2B5EF4-FFF2-40B4-BE49-F238E27FC236}">
                <a16:creationId xmlns:a16="http://schemas.microsoft.com/office/drawing/2014/main" id="{C35E8442-1BA1-4388-8CEE-EE77BD16CBA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34813" y="3857059"/>
            <a:ext cx="406400" cy="406400"/>
          </a:xfrm>
          <a:prstGeom prst="rect">
            <a:avLst/>
          </a:prstGeom>
        </p:spPr>
      </p:pic>
      <p:pic>
        <p:nvPicPr>
          <p:cNvPr id="9" name="X_[05-23]_kiku4">
            <a:hlinkClick r:id="" action="ppaction://media"/>
            <a:extLst>
              <a:ext uri="{FF2B5EF4-FFF2-40B4-BE49-F238E27FC236}">
                <a16:creationId xmlns:a16="http://schemas.microsoft.com/office/drawing/2014/main" id="{B5A6D856-4F1A-42FA-A6B2-185F1180B6F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91808" y="3873854"/>
            <a:ext cx="406400" cy="406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BBD9A3D-75B5-439D-AC66-BEBA065B7892}"/>
              </a:ext>
            </a:extLst>
          </p:cNvPr>
          <p:cNvSpPr txBox="1"/>
          <p:nvPr/>
        </p:nvSpPr>
        <p:spPr>
          <a:xfrm>
            <a:off x="6634813" y="2946543"/>
            <a:ext cx="1576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おちゃ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B3E08FD-FD87-49DC-8861-85765CE51A1D}"/>
              </a:ext>
            </a:extLst>
          </p:cNvPr>
          <p:cNvSpPr txBox="1"/>
          <p:nvPr/>
        </p:nvSpPr>
        <p:spPr>
          <a:xfrm>
            <a:off x="10047073" y="2967334"/>
            <a:ext cx="1576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おさけ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5ACB352-6C60-4FC9-A46E-B2A90B47FD0F}"/>
              </a:ext>
            </a:extLst>
          </p:cNvPr>
          <p:cNvSpPr txBox="1"/>
          <p:nvPr/>
        </p:nvSpPr>
        <p:spPr>
          <a:xfrm>
            <a:off x="6689155" y="6279160"/>
            <a:ext cx="1576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コーヒー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18D76E0-E013-4DCE-8C1B-8C59014A090F}"/>
              </a:ext>
            </a:extLst>
          </p:cNvPr>
          <p:cNvSpPr txBox="1"/>
          <p:nvPr/>
        </p:nvSpPr>
        <p:spPr>
          <a:xfrm>
            <a:off x="10120838" y="6289537"/>
            <a:ext cx="1576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ビール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46BE1DC9-4DBF-4BE3-A888-CEBFB8FA180B}"/>
              </a:ext>
            </a:extLst>
          </p:cNvPr>
          <p:cNvGrpSpPr/>
          <p:nvPr/>
        </p:nvGrpSpPr>
        <p:grpSpPr>
          <a:xfrm>
            <a:off x="93342" y="59186"/>
            <a:ext cx="5605267" cy="1897663"/>
            <a:chOff x="93342" y="59186"/>
            <a:chExt cx="5605267" cy="1897663"/>
          </a:xfrm>
        </p:grpSpPr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C7EEC2ED-4070-40CC-BBDC-FFAB48E22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3342" y="1431921"/>
              <a:ext cx="5605267" cy="524928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11052759-C2DA-4818-8503-64EC0CEE7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3121"/>
            <a:stretch/>
          </p:blipFill>
          <p:spPr>
            <a:xfrm>
              <a:off x="136886" y="59186"/>
              <a:ext cx="4248949" cy="13165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8F789-438C-44DD-8A34-3860A5078BA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6886" y="1752983"/>
            <a:ext cx="6526330" cy="219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3650C1-DC39-B0D5-BEFE-F2942892CDB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8691" y="1125246"/>
            <a:ext cx="4467225" cy="247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8ABF31-E293-2D58-E684-559D0A233E5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8762" y="446662"/>
            <a:ext cx="2438400" cy="2762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3F56D6-271C-4FD3-A5DC-FE4C324C9A8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20557" y="956326"/>
            <a:ext cx="952406" cy="6265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5FE06A5-48B2-B718-998C-41BFA303E50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06897" y="979378"/>
            <a:ext cx="935809" cy="62658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9FDB4DF-4938-A314-C3D5-B8B0E63F76B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73897" y="4277668"/>
            <a:ext cx="952406" cy="62658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E89B8F1-A0A7-6302-5C5A-278F45A92E4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981652" y="4217276"/>
            <a:ext cx="746334" cy="58408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8A48E1E-7DC3-3A86-A1E2-0B0CADEF9CC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821488" y="3175"/>
            <a:ext cx="2219325" cy="6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9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12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45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71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77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4" grpId="0"/>
      <p:bldP spid="16" grpId="0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73595F90-83A1-424B-A505-80B596AA84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584" y="344357"/>
            <a:ext cx="6170645" cy="650231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8DFAE00D-132B-4CF3-A7C7-2EAA9CDDDFF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F6F3095-70AB-439A-8056-0E6ABE89CD0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92"/>
          <a:stretch/>
        </p:blipFill>
        <p:spPr>
          <a:xfrm>
            <a:off x="93342" y="99107"/>
            <a:ext cx="6387064" cy="1239576"/>
          </a:xfrm>
          <a:prstGeom prst="rect">
            <a:avLst/>
          </a:prstGeom>
        </p:spPr>
      </p:pic>
      <p:pic>
        <p:nvPicPr>
          <p:cNvPr id="7" name="X_[05-20]_kiku1">
            <a:hlinkClick r:id="" action="ppaction://media"/>
            <a:extLst>
              <a:ext uri="{FF2B5EF4-FFF2-40B4-BE49-F238E27FC236}">
                <a16:creationId xmlns:a16="http://schemas.microsoft.com/office/drawing/2014/main" id="{532C652E-FC4C-483B-A8D8-3509085AE1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58115" y="344357"/>
            <a:ext cx="406400" cy="406400"/>
          </a:xfrm>
          <a:prstGeom prst="rect">
            <a:avLst/>
          </a:prstGeom>
        </p:spPr>
      </p:pic>
      <p:pic>
        <p:nvPicPr>
          <p:cNvPr id="8" name="X_[05-21]_kiku2">
            <a:hlinkClick r:id="" action="ppaction://media"/>
            <a:extLst>
              <a:ext uri="{FF2B5EF4-FFF2-40B4-BE49-F238E27FC236}">
                <a16:creationId xmlns:a16="http://schemas.microsoft.com/office/drawing/2014/main" id="{53430496-6140-4EFD-9A50-76AAEE2D1B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90537" y="356625"/>
            <a:ext cx="406400" cy="406400"/>
          </a:xfrm>
          <a:prstGeom prst="rect">
            <a:avLst/>
          </a:prstGeom>
        </p:spPr>
      </p:pic>
      <p:pic>
        <p:nvPicPr>
          <p:cNvPr id="10" name="X_[05-22]_kiku3">
            <a:hlinkClick r:id="" action="ppaction://media"/>
            <a:extLst>
              <a:ext uri="{FF2B5EF4-FFF2-40B4-BE49-F238E27FC236}">
                <a16:creationId xmlns:a16="http://schemas.microsoft.com/office/drawing/2014/main" id="{8AF17AF4-C436-4F51-9360-E84B512E804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03942" y="3780518"/>
            <a:ext cx="406400" cy="406400"/>
          </a:xfrm>
          <a:prstGeom prst="rect">
            <a:avLst/>
          </a:prstGeom>
        </p:spPr>
      </p:pic>
      <p:pic>
        <p:nvPicPr>
          <p:cNvPr id="12" name="X_[05-23]_kiku4">
            <a:hlinkClick r:id="" action="ppaction://media"/>
            <a:extLst>
              <a:ext uri="{FF2B5EF4-FFF2-40B4-BE49-F238E27FC236}">
                <a16:creationId xmlns:a16="http://schemas.microsoft.com/office/drawing/2014/main" id="{662FA519-C503-4956-8C62-1B747172749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90537" y="3780518"/>
            <a:ext cx="406400" cy="4064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C69EEF-9851-476E-8C35-A4405D733E2E}"/>
              </a:ext>
            </a:extLst>
          </p:cNvPr>
          <p:cNvSpPr txBox="1"/>
          <p:nvPr/>
        </p:nvSpPr>
        <p:spPr>
          <a:xfrm>
            <a:off x="6990460" y="2548329"/>
            <a:ext cx="1576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おちゃ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63E97BC-DF22-411E-B06F-134FD6AE0B1B}"/>
              </a:ext>
            </a:extLst>
          </p:cNvPr>
          <p:cNvSpPr txBox="1"/>
          <p:nvPr/>
        </p:nvSpPr>
        <p:spPr>
          <a:xfrm>
            <a:off x="10093737" y="2559902"/>
            <a:ext cx="1576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おさけ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9D41DD9-9F1B-484C-ACC9-99C79999533C}"/>
              </a:ext>
            </a:extLst>
          </p:cNvPr>
          <p:cNvSpPr txBox="1"/>
          <p:nvPr/>
        </p:nvSpPr>
        <p:spPr>
          <a:xfrm>
            <a:off x="6904249" y="5983575"/>
            <a:ext cx="1576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コーヒー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A8376DE-5808-432C-9CAD-D34CF69B9679}"/>
              </a:ext>
            </a:extLst>
          </p:cNvPr>
          <p:cNvSpPr txBox="1"/>
          <p:nvPr/>
        </p:nvSpPr>
        <p:spPr>
          <a:xfrm>
            <a:off x="9927265" y="5978580"/>
            <a:ext cx="1576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ビール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2471B3-8995-4B05-BABB-4ACF35ABD7CC}"/>
              </a:ext>
            </a:extLst>
          </p:cNvPr>
          <p:cNvSpPr txBox="1"/>
          <p:nvPr/>
        </p:nvSpPr>
        <p:spPr>
          <a:xfrm>
            <a:off x="10660840" y="2942520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332D98A-B873-440D-A9D2-9E9D97C0459B}"/>
              </a:ext>
            </a:extLst>
          </p:cNvPr>
          <p:cNvSpPr txBox="1"/>
          <p:nvPr/>
        </p:nvSpPr>
        <p:spPr>
          <a:xfrm>
            <a:off x="6434483" y="2935285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E99608C-D62F-4164-8DC6-A13902B295F6}"/>
              </a:ext>
            </a:extLst>
          </p:cNvPr>
          <p:cNvSpPr txBox="1"/>
          <p:nvPr/>
        </p:nvSpPr>
        <p:spPr>
          <a:xfrm>
            <a:off x="9502677" y="6368693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F4D83CA-2A62-4803-BEE5-390991CF8885}"/>
              </a:ext>
            </a:extLst>
          </p:cNvPr>
          <p:cNvSpPr txBox="1"/>
          <p:nvPr/>
        </p:nvSpPr>
        <p:spPr>
          <a:xfrm>
            <a:off x="6434483" y="6373773"/>
            <a:ext cx="48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82F420D-28A3-4A0A-8816-711CF319653F}"/>
              </a:ext>
            </a:extLst>
          </p:cNvPr>
          <p:cNvGrpSpPr/>
          <p:nvPr/>
        </p:nvGrpSpPr>
        <p:grpSpPr>
          <a:xfrm>
            <a:off x="73663" y="1316201"/>
            <a:ext cx="5318078" cy="1105241"/>
            <a:chOff x="73663" y="1293149"/>
            <a:chExt cx="5318078" cy="1105241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8666FF1C-64A8-4F9C-84F0-A7D512F5C9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33861" b="43558"/>
            <a:stretch/>
          </p:blipFill>
          <p:spPr>
            <a:xfrm>
              <a:off x="73663" y="1293149"/>
              <a:ext cx="5318078" cy="372232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7311F41F-966D-4DC2-941A-4E376B3334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50"/>
            <a:stretch/>
          </p:blipFill>
          <p:spPr>
            <a:xfrm>
              <a:off x="573094" y="1665381"/>
              <a:ext cx="2713780" cy="659497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82C18A16-3903-4D20-AF8F-EE1E635F3F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 r="33861" b="-3890"/>
            <a:stretch/>
          </p:blipFill>
          <p:spPr>
            <a:xfrm>
              <a:off x="73663" y="2042985"/>
              <a:ext cx="5318078" cy="355405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96F48F0-D5F3-7D9D-092E-7D063FEE5A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184" y="2115287"/>
            <a:ext cx="6490896" cy="22836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D69006A-305E-6DD9-B6FF-3F668A9E78E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5771" y="1085415"/>
            <a:ext cx="4092906" cy="2268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DEC1DFF-2963-3EBB-7FB7-99E3182BF08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8762" y="446662"/>
            <a:ext cx="2438400" cy="276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0DAD8A-3125-0CBC-690F-9EE5DF19F50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20557" y="711775"/>
            <a:ext cx="952406" cy="6265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36B6A9B-6114-76D3-2CFB-14CA828C8DB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906897" y="734825"/>
            <a:ext cx="935809" cy="62658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954443-3CF8-66FF-8A1A-2C413D07F86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3897" y="4107545"/>
            <a:ext cx="952406" cy="62658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66C06BB-487D-DDF2-A2A2-009C0604164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87718" y="4120830"/>
            <a:ext cx="746334" cy="58408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3F02093-5E9C-2880-0D42-AC1BC66E6D6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21488" y="3175"/>
            <a:ext cx="2219325" cy="6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0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12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45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717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772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C069589-3429-44FE-8EC4-55E5125D57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49" y="38034"/>
            <a:ext cx="2515410" cy="1314701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0L5-10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235A75A-CE1E-4594-A805-43665F27503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66"/>
          <a:stretch/>
        </p:blipFill>
        <p:spPr>
          <a:xfrm>
            <a:off x="2552759" y="520094"/>
            <a:ext cx="7556141" cy="3997929"/>
          </a:xfrm>
          <a:prstGeom prst="rect">
            <a:avLst/>
          </a:prstGeom>
        </p:spPr>
      </p:pic>
      <p:pic>
        <p:nvPicPr>
          <p:cNvPr id="8" name="X_[05-24]_katachi1">
            <a:hlinkClick r:id="" action="ppaction://media"/>
            <a:extLst>
              <a:ext uri="{FF2B5EF4-FFF2-40B4-BE49-F238E27FC236}">
                <a16:creationId xmlns:a16="http://schemas.microsoft.com/office/drawing/2014/main" id="{F032AEC7-F80B-4DAF-AE21-E4FC0C0F04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80323" y="638093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054DBB-EA6F-41BC-BE8D-587DA11D897E}"/>
              </a:ext>
            </a:extLst>
          </p:cNvPr>
          <p:cNvSpPr txBox="1"/>
          <p:nvPr/>
        </p:nvSpPr>
        <p:spPr>
          <a:xfrm>
            <a:off x="4384620" y="1843790"/>
            <a:ext cx="2241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のみます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CD9E35F-6DA6-469C-8FCA-56B28C59A61C}"/>
              </a:ext>
            </a:extLst>
          </p:cNvPr>
          <p:cNvSpPr txBox="1"/>
          <p:nvPr/>
        </p:nvSpPr>
        <p:spPr>
          <a:xfrm>
            <a:off x="4372128" y="2480748"/>
            <a:ext cx="1084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のむ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2E01BB8-2C2B-45AE-8879-ADEE8B72493D}"/>
              </a:ext>
            </a:extLst>
          </p:cNvPr>
          <p:cNvSpPr txBox="1"/>
          <p:nvPr/>
        </p:nvSpPr>
        <p:spPr>
          <a:xfrm>
            <a:off x="4089799" y="3138434"/>
            <a:ext cx="2241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のみます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4130959-974A-4E4C-A3DA-42B592C7A6F5}"/>
              </a:ext>
            </a:extLst>
          </p:cNvPr>
          <p:cNvSpPr txBox="1"/>
          <p:nvPr/>
        </p:nvSpPr>
        <p:spPr>
          <a:xfrm>
            <a:off x="4187249" y="3813238"/>
            <a:ext cx="1084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のむ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FCDD02-EAD5-B261-7889-42E922AD2E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1714" y="987421"/>
            <a:ext cx="5785842" cy="3088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6C7250-9EE2-5C59-93AB-DFB2BD3AA8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2194" y="4652489"/>
            <a:ext cx="8798909" cy="121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3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31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9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C069589-3429-44FE-8EC4-55E5125D57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49" y="38034"/>
            <a:ext cx="2515410" cy="1314701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0L5-10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7023AAA-4814-4D47-93AF-28C896763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855" y="1648581"/>
            <a:ext cx="5620769" cy="2053905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3B2CE97-7F24-4DC4-A2CE-DD8B7A35652A}"/>
              </a:ext>
            </a:extLst>
          </p:cNvPr>
          <p:cNvGrpSpPr/>
          <p:nvPr/>
        </p:nvGrpSpPr>
        <p:grpSpPr>
          <a:xfrm>
            <a:off x="2706672" y="422983"/>
            <a:ext cx="7539437" cy="929752"/>
            <a:chOff x="2706672" y="422983"/>
            <a:chExt cx="7539437" cy="929752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3E0B672-EF54-42A3-BE81-93321CC87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6672" y="422983"/>
              <a:ext cx="7539437" cy="929752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BB8E23E7-A225-47C3-BEE8-C955C677B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0109" y="532563"/>
              <a:ext cx="1091685" cy="460935"/>
            </a:xfrm>
            <a:prstGeom prst="rect">
              <a:avLst/>
            </a:prstGeom>
          </p:spPr>
        </p:pic>
      </p:grpSp>
      <p:pic>
        <p:nvPicPr>
          <p:cNvPr id="12" name="X_[05-25]_katachi2">
            <a:hlinkClick r:id="" action="ppaction://media"/>
            <a:extLst>
              <a:ext uri="{FF2B5EF4-FFF2-40B4-BE49-F238E27FC236}">
                <a16:creationId xmlns:a16="http://schemas.microsoft.com/office/drawing/2014/main" id="{E779E695-CA34-414A-9093-3C09AF4FC8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48928" y="559830"/>
            <a:ext cx="406400" cy="4064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EDCC27B-6AE4-4D9F-92E6-75969DAE0182}"/>
              </a:ext>
            </a:extLst>
          </p:cNvPr>
          <p:cNvSpPr txBox="1"/>
          <p:nvPr/>
        </p:nvSpPr>
        <p:spPr>
          <a:xfrm>
            <a:off x="4994219" y="2345837"/>
            <a:ext cx="3085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おねがいします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64C7B49-DD05-4902-AFDF-762A0CC8ADB1}"/>
              </a:ext>
            </a:extLst>
          </p:cNvPr>
          <p:cNvSpPr txBox="1"/>
          <p:nvPr/>
        </p:nvSpPr>
        <p:spPr>
          <a:xfrm>
            <a:off x="4994219" y="3028193"/>
            <a:ext cx="2685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けっこうです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B57650-74A1-716C-5BE3-1AC556E5DC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2311" y="993498"/>
            <a:ext cx="4743421" cy="2532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D4F787-F44B-40B9-7931-EF0D9D4694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2759" y="4125433"/>
            <a:ext cx="8737320" cy="11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1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8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3" grpId="0"/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C069589-3429-44FE-8EC4-55E5125D57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49" y="38034"/>
            <a:ext cx="2515410" cy="1314701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F7649B2-83FA-4A4D-B85B-372529A80E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59" y="1514527"/>
            <a:ext cx="6939326" cy="149605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B130778-B660-4BD6-9673-F9D8A7BC8270}"/>
              </a:ext>
            </a:extLst>
          </p:cNvPr>
          <p:cNvGrpSpPr/>
          <p:nvPr/>
        </p:nvGrpSpPr>
        <p:grpSpPr>
          <a:xfrm>
            <a:off x="2699915" y="476956"/>
            <a:ext cx="7539437" cy="929752"/>
            <a:chOff x="2699915" y="476956"/>
            <a:chExt cx="7539437" cy="929752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BFC0B88-0521-4B5E-9D64-E081FDA11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915" y="476956"/>
              <a:ext cx="7539437" cy="929752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16AF81DA-298C-4E2C-8E36-AF89E9BEB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9842" y="584775"/>
              <a:ext cx="1149510" cy="524041"/>
            </a:xfrm>
            <a:prstGeom prst="rect">
              <a:avLst/>
            </a:prstGeom>
          </p:spPr>
        </p:pic>
      </p:grpSp>
      <p:pic>
        <p:nvPicPr>
          <p:cNvPr id="10" name="X_[05-26]_katachi3">
            <a:hlinkClick r:id="" action="ppaction://media"/>
            <a:extLst>
              <a:ext uri="{FF2B5EF4-FFF2-40B4-BE49-F238E27FC236}">
                <a16:creationId xmlns:a16="http://schemas.microsoft.com/office/drawing/2014/main" id="{D8DA967D-04E2-40C0-95F1-F9B8A680FC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232452" y="639992"/>
            <a:ext cx="406400" cy="4064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0FC94CB-0E54-4B90-8C16-494DF997023F}"/>
              </a:ext>
            </a:extLst>
          </p:cNvPr>
          <p:cNvSpPr txBox="1"/>
          <p:nvPr/>
        </p:nvSpPr>
        <p:spPr>
          <a:xfrm>
            <a:off x="6004363" y="2262554"/>
            <a:ext cx="3085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おねがいします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B514F0-0CED-0649-FB72-4CD4748606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9918" y="1062156"/>
            <a:ext cx="5442768" cy="290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56CDDB-2986-5B43-EC4A-FDECE65FFF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0266" y="3758609"/>
            <a:ext cx="7675386" cy="11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4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8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90A6189A-B225-42DC-A149-7486B4996F7F}"/>
              </a:ext>
            </a:extLst>
          </p:cNvPr>
          <p:cNvSpPr txBox="1"/>
          <p:nvPr/>
        </p:nvSpPr>
        <p:spPr>
          <a:xfrm>
            <a:off x="1087186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0L5-25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05875F1-D8C9-4A5D-A2B8-A24A63334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1" y="173318"/>
            <a:ext cx="4606495" cy="143688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7887308-AF48-4978-ABB2-42A1FA0A0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466" y="2002116"/>
            <a:ext cx="8579068" cy="468256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8DC6199-934E-4741-9614-4D4025A81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2387"/>
            <a:ext cx="1882554" cy="14983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FEBF1D-3CE3-2F9F-DB04-C82EA166C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592" y="175959"/>
            <a:ext cx="5558719" cy="14342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B40ADD-2818-0252-0C6C-FAB0545B1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1545" y="173318"/>
            <a:ext cx="2643541" cy="15374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82AD33-BD1A-34B0-C5DB-E1B8E6110D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8022" y="1860116"/>
            <a:ext cx="9115955" cy="489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65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FEF230B3-1120-4357-B0A2-C6387AF35C56}"/>
              </a:ext>
            </a:extLst>
          </p:cNvPr>
          <p:cNvSpPr txBox="1"/>
          <p:nvPr/>
        </p:nvSpPr>
        <p:spPr>
          <a:xfrm>
            <a:off x="1087186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B66F62E-721F-49C7-A889-6F4BFDFBC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86" y="614461"/>
            <a:ext cx="10513627" cy="37124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3E2CE7-DE66-5E50-B13A-8DA8AAB7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822"/>
          <a:stretch/>
        </p:blipFill>
        <p:spPr>
          <a:xfrm>
            <a:off x="417286" y="761823"/>
            <a:ext cx="5215870" cy="3347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785180-25ED-CBA1-5708-C42825DF8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353" y="781580"/>
            <a:ext cx="5627702" cy="334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53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8ACCA27D-11DE-4539-9756-B201C8FCC8B0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B17D0B3-980D-4666-9658-FF8E06E8F1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561" y="84919"/>
            <a:ext cx="8612878" cy="1014274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D823E92-9791-4CC0-AA99-3575D7F48B5E}"/>
              </a:ext>
            </a:extLst>
          </p:cNvPr>
          <p:cNvGrpSpPr/>
          <p:nvPr/>
        </p:nvGrpSpPr>
        <p:grpSpPr>
          <a:xfrm>
            <a:off x="2375286" y="1201772"/>
            <a:ext cx="7424109" cy="5656228"/>
            <a:chOff x="2375286" y="1201772"/>
            <a:chExt cx="7424109" cy="5656228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79AF79F0-A1FA-42BB-AD20-024CFB064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286" y="1201772"/>
              <a:ext cx="7424109" cy="2771052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9BB07D0-3BE8-4B0A-A519-6A05291A2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605" y="4075403"/>
              <a:ext cx="7406790" cy="2782597"/>
            </a:xfrm>
            <a:prstGeom prst="rect">
              <a:avLst/>
            </a:prstGeom>
          </p:spPr>
        </p:pic>
      </p:grpSp>
      <p:pic>
        <p:nvPicPr>
          <p:cNvPr id="7" name="X_[05-20]_kiku1">
            <a:hlinkClick r:id="" action="ppaction://media"/>
            <a:extLst>
              <a:ext uri="{FF2B5EF4-FFF2-40B4-BE49-F238E27FC236}">
                <a16:creationId xmlns:a16="http://schemas.microsoft.com/office/drawing/2014/main" id="{65C1E056-C629-4386-8D8F-E5A95F3F9E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464473" y="1182148"/>
            <a:ext cx="406400" cy="406400"/>
          </a:xfrm>
          <a:prstGeom prst="rect">
            <a:avLst/>
          </a:prstGeom>
        </p:spPr>
      </p:pic>
      <p:pic>
        <p:nvPicPr>
          <p:cNvPr id="10" name="X_[05-21]_kiku2">
            <a:hlinkClick r:id="" action="ppaction://media"/>
            <a:extLst>
              <a:ext uri="{FF2B5EF4-FFF2-40B4-BE49-F238E27FC236}">
                <a16:creationId xmlns:a16="http://schemas.microsoft.com/office/drawing/2014/main" id="{5C028B4D-6549-4151-B9B7-90F2C711EA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37256" y="1176673"/>
            <a:ext cx="406400" cy="406400"/>
          </a:xfrm>
          <a:prstGeom prst="rect">
            <a:avLst/>
          </a:prstGeom>
        </p:spPr>
      </p:pic>
      <p:pic>
        <p:nvPicPr>
          <p:cNvPr id="11" name="X_[05-22]_kiku3">
            <a:hlinkClick r:id="" action="ppaction://media"/>
            <a:extLst>
              <a:ext uri="{FF2B5EF4-FFF2-40B4-BE49-F238E27FC236}">
                <a16:creationId xmlns:a16="http://schemas.microsoft.com/office/drawing/2014/main" id="{60BF9A56-1A4F-4100-A723-2DB33086201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13753" y="4055779"/>
            <a:ext cx="406400" cy="406400"/>
          </a:xfrm>
          <a:prstGeom prst="rect">
            <a:avLst/>
          </a:prstGeom>
        </p:spPr>
      </p:pic>
      <p:pic>
        <p:nvPicPr>
          <p:cNvPr id="12" name="X_[05-23]_kiku4">
            <a:hlinkClick r:id="" action="ppaction://media"/>
            <a:extLst>
              <a:ext uri="{FF2B5EF4-FFF2-40B4-BE49-F238E27FC236}">
                <a16:creationId xmlns:a16="http://schemas.microsoft.com/office/drawing/2014/main" id="{D249B0A4-85D0-4743-B444-7FDE03FC732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37256" y="4058978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D43B26-4E69-239B-ACB8-D4EB68DF501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57281" y="696759"/>
            <a:ext cx="4981575" cy="2857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295A9D-F8F7-0858-AB24-35EF422E9C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19476" y="1594349"/>
            <a:ext cx="1266825" cy="76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6A6EE2-3283-FE94-1B8C-FAE13FCE1E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43456" y="1602697"/>
            <a:ext cx="1295400" cy="8096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EB95CCC-197A-CA54-3D50-1746C248C2B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67101" y="4504512"/>
            <a:ext cx="1219200" cy="762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0BD084D-82D3-5949-1C5D-BE9324897A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78923" y="4462179"/>
            <a:ext cx="9906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7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5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71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72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612365A-D532-41C8-80AE-3012FF16B301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0L5-11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97A0F3D-908F-4B90-9D15-F14895F6B2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" y="0"/>
            <a:ext cx="5240417" cy="8452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DB5D6F8-D15F-482D-A3CB-BD9E2409A3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" y="845229"/>
            <a:ext cx="6154799" cy="82986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4D0E5A0-09F5-4AA5-81A1-F437B29F00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90" y="1675090"/>
            <a:ext cx="9441203" cy="4902325"/>
          </a:xfrm>
          <a:prstGeom prst="rect">
            <a:avLst/>
          </a:prstGeom>
        </p:spPr>
      </p:pic>
      <p:pic>
        <p:nvPicPr>
          <p:cNvPr id="3" name="X_[05-27]_hanasu1-1">
            <a:hlinkClick r:id="" action="ppaction://media"/>
            <a:extLst>
              <a:ext uri="{FF2B5EF4-FFF2-40B4-BE49-F238E27FC236}">
                <a16:creationId xmlns:a16="http://schemas.microsoft.com/office/drawing/2014/main" id="{7459DEFB-EADA-4A85-AA79-E1D5FE158C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47690" y="1302796"/>
            <a:ext cx="406400" cy="406400"/>
          </a:xfrm>
          <a:prstGeom prst="rect">
            <a:avLst/>
          </a:prstGeom>
        </p:spPr>
      </p:pic>
      <p:pic>
        <p:nvPicPr>
          <p:cNvPr id="4" name="X_[05-28]_hanasu1-2">
            <a:hlinkClick r:id="" action="ppaction://media"/>
            <a:extLst>
              <a:ext uri="{FF2B5EF4-FFF2-40B4-BE49-F238E27FC236}">
                <a16:creationId xmlns:a16="http://schemas.microsoft.com/office/drawing/2014/main" id="{987C2F53-856E-49BF-8A1D-6D8B47D9EBD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3058" y="1314132"/>
            <a:ext cx="406400" cy="406400"/>
          </a:xfrm>
          <a:prstGeom prst="rect">
            <a:avLst/>
          </a:prstGeom>
        </p:spPr>
      </p:pic>
      <p:pic>
        <p:nvPicPr>
          <p:cNvPr id="5" name="X_[05-29]_hanasu2">
            <a:hlinkClick r:id="" action="ppaction://media"/>
            <a:extLst>
              <a:ext uri="{FF2B5EF4-FFF2-40B4-BE49-F238E27FC236}">
                <a16:creationId xmlns:a16="http://schemas.microsoft.com/office/drawing/2014/main" id="{A254835A-383F-4DA9-B381-508CD30E0CA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78426" y="1302796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33397E-A3C9-3F77-4795-4207A7F4ED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414" y="538534"/>
            <a:ext cx="4781665" cy="2725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C774A6-0A53-B3E3-E7C7-5C88916A437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797" y="1383763"/>
            <a:ext cx="2691937" cy="26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3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9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612365A-D532-41C8-80AE-3012FF16B301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0L5-11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97A0F3D-908F-4B90-9D15-F14895F6B2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" y="0"/>
            <a:ext cx="5240417" cy="8452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4D0E5A0-09F5-4AA5-81A1-F437B29F00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90" y="1675090"/>
            <a:ext cx="9441203" cy="490232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66BAD1C-7ED7-472F-9665-1A301E2136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0" y="849874"/>
            <a:ext cx="6654253" cy="783757"/>
          </a:xfrm>
          <a:prstGeom prst="rect">
            <a:avLst/>
          </a:prstGeom>
        </p:spPr>
      </p:pic>
      <p:pic>
        <p:nvPicPr>
          <p:cNvPr id="7" name="X_[05-27]_hanasu1-1">
            <a:hlinkClick r:id="" action="ppaction://media"/>
            <a:extLst>
              <a:ext uri="{FF2B5EF4-FFF2-40B4-BE49-F238E27FC236}">
                <a16:creationId xmlns:a16="http://schemas.microsoft.com/office/drawing/2014/main" id="{9C72D5B3-E051-4C57-B8DA-B45BC4EE7B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73143" y="1202157"/>
            <a:ext cx="406400" cy="406400"/>
          </a:xfrm>
          <a:prstGeom prst="rect">
            <a:avLst/>
          </a:prstGeom>
        </p:spPr>
      </p:pic>
      <p:pic>
        <p:nvPicPr>
          <p:cNvPr id="8" name="X_[05-28]_hanasu1-2">
            <a:hlinkClick r:id="" action="ppaction://media"/>
            <a:extLst>
              <a:ext uri="{FF2B5EF4-FFF2-40B4-BE49-F238E27FC236}">
                <a16:creationId xmlns:a16="http://schemas.microsoft.com/office/drawing/2014/main" id="{C1507CC4-D114-4E0F-95D9-14F4994A25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83029" y="1197561"/>
            <a:ext cx="406400" cy="406400"/>
          </a:xfrm>
          <a:prstGeom prst="rect">
            <a:avLst/>
          </a:prstGeom>
        </p:spPr>
      </p:pic>
      <p:pic>
        <p:nvPicPr>
          <p:cNvPr id="9" name="X_[05-29]_hanasu2">
            <a:hlinkClick r:id="" action="ppaction://media"/>
            <a:extLst>
              <a:ext uri="{FF2B5EF4-FFF2-40B4-BE49-F238E27FC236}">
                <a16:creationId xmlns:a16="http://schemas.microsoft.com/office/drawing/2014/main" id="{221EB69F-B5FC-4732-A2BD-9DDAA6DAD10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59274" y="1203096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F87134-EDB4-6358-373E-B813754FBB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414" y="538534"/>
            <a:ext cx="4781665" cy="2725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13A8A4-FE4B-34D3-E6A7-CA51AD2F3F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315" y="1327736"/>
            <a:ext cx="292417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9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2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9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612365A-D532-41C8-80AE-3012FF16B301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0L5-11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97A0F3D-908F-4B90-9D15-F14895F6B2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" y="0"/>
            <a:ext cx="5240417" cy="8452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4D0E5A0-09F5-4AA5-81A1-F437B29F00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90" y="1675090"/>
            <a:ext cx="9441203" cy="490232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66BAD1C-7ED7-472F-9665-1A301E2136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0" y="849874"/>
            <a:ext cx="6654253" cy="783757"/>
          </a:xfrm>
          <a:prstGeom prst="rect">
            <a:avLst/>
          </a:prstGeom>
        </p:spPr>
      </p:pic>
      <p:pic>
        <p:nvPicPr>
          <p:cNvPr id="7" name="X_[05-27]_hanasu1-1">
            <a:hlinkClick r:id="" action="ppaction://media"/>
            <a:extLst>
              <a:ext uri="{FF2B5EF4-FFF2-40B4-BE49-F238E27FC236}">
                <a16:creationId xmlns:a16="http://schemas.microsoft.com/office/drawing/2014/main" id="{9C72D5B3-E051-4C57-B8DA-B45BC4EE7B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47236" y="1247961"/>
            <a:ext cx="406400" cy="406400"/>
          </a:xfrm>
          <a:prstGeom prst="rect">
            <a:avLst/>
          </a:prstGeom>
        </p:spPr>
      </p:pic>
      <p:pic>
        <p:nvPicPr>
          <p:cNvPr id="8" name="X_[05-28]_hanasu1-2">
            <a:hlinkClick r:id="" action="ppaction://media"/>
            <a:extLst>
              <a:ext uri="{FF2B5EF4-FFF2-40B4-BE49-F238E27FC236}">
                <a16:creationId xmlns:a16="http://schemas.microsoft.com/office/drawing/2014/main" id="{C1507CC4-D114-4E0F-95D9-14F4994A25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94443" y="1230299"/>
            <a:ext cx="406400" cy="406400"/>
          </a:xfrm>
          <a:prstGeom prst="rect">
            <a:avLst/>
          </a:prstGeom>
        </p:spPr>
      </p:pic>
      <p:pic>
        <p:nvPicPr>
          <p:cNvPr id="9" name="X_[05-29]_hanasu2">
            <a:hlinkClick r:id="" action="ppaction://media"/>
            <a:extLst>
              <a:ext uri="{FF2B5EF4-FFF2-40B4-BE49-F238E27FC236}">
                <a16:creationId xmlns:a16="http://schemas.microsoft.com/office/drawing/2014/main" id="{221EB69F-B5FC-4732-A2BD-9DDAA6DAD10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83062" y="1227231"/>
            <a:ext cx="406400" cy="406400"/>
          </a:xfrm>
          <a:prstGeom prst="rect">
            <a:avLst/>
          </a:prstGeom>
        </p:spPr>
      </p:pic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A903FB41-93C7-410F-BAA0-286BB3EA61CE}"/>
              </a:ext>
            </a:extLst>
          </p:cNvPr>
          <p:cNvSpPr/>
          <p:nvPr/>
        </p:nvSpPr>
        <p:spPr>
          <a:xfrm>
            <a:off x="4669737" y="1872604"/>
            <a:ext cx="2563331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AD64ACCC-F855-461E-AE3A-470550BAF7EC}"/>
              </a:ext>
            </a:extLst>
          </p:cNvPr>
          <p:cNvSpPr/>
          <p:nvPr/>
        </p:nvSpPr>
        <p:spPr>
          <a:xfrm>
            <a:off x="2867402" y="5150060"/>
            <a:ext cx="2230241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597E01C6-BCB0-4A7D-90B2-9250B8C98DAF}"/>
              </a:ext>
            </a:extLst>
          </p:cNvPr>
          <p:cNvSpPr/>
          <p:nvPr/>
        </p:nvSpPr>
        <p:spPr>
          <a:xfrm>
            <a:off x="7039604" y="3176815"/>
            <a:ext cx="2563331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35A3BF5A-37FC-4DF4-BA9C-FF3B1968785E}"/>
              </a:ext>
            </a:extLst>
          </p:cNvPr>
          <p:cNvSpPr/>
          <p:nvPr/>
        </p:nvSpPr>
        <p:spPr>
          <a:xfrm>
            <a:off x="2509673" y="3190531"/>
            <a:ext cx="2642725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AF31BB2-D86F-478F-B454-BD02B212B54F}"/>
              </a:ext>
            </a:extLst>
          </p:cNvPr>
          <p:cNvSpPr/>
          <p:nvPr/>
        </p:nvSpPr>
        <p:spPr>
          <a:xfrm>
            <a:off x="6048638" y="5896146"/>
            <a:ext cx="4206878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E9FFA6-E8C6-793D-2FF5-728E1AE525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414" y="538534"/>
            <a:ext cx="4781665" cy="272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8D9FA6-249C-236A-8635-8AAD4CC38D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315" y="1327736"/>
            <a:ext cx="292417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8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2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9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73F43B5-4904-4D75-AC03-51F5E3FD7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1" y="292387"/>
            <a:ext cx="8075773" cy="891332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55BF227-F5FD-44E6-A938-C91A61927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949" y="2051964"/>
            <a:ext cx="3486983" cy="331734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CA23109-383C-44FB-B4DF-59BB0D815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324" y="1939489"/>
            <a:ext cx="3486983" cy="3429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6AE51E-8337-5477-F8A5-C58502BB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775" y="826750"/>
            <a:ext cx="7484040" cy="35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20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73F43B5-4904-4D75-AC03-51F5E3FD7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29" y="253834"/>
            <a:ext cx="8075773" cy="891332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90E985C-48FD-420B-AA68-EE28D6358B69}"/>
              </a:ext>
            </a:extLst>
          </p:cNvPr>
          <p:cNvGrpSpPr/>
          <p:nvPr/>
        </p:nvGrpSpPr>
        <p:grpSpPr>
          <a:xfrm>
            <a:off x="163255" y="1660762"/>
            <a:ext cx="9441203" cy="4902325"/>
            <a:chOff x="1493790" y="1675090"/>
            <a:chExt cx="9441203" cy="4902325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176EF7BD-51C1-4204-A968-D7915D6F1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790" y="1675090"/>
              <a:ext cx="9441203" cy="4902325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69F3C8C7-4B91-4E53-9FB4-636F28F1351D}"/>
                </a:ext>
              </a:extLst>
            </p:cNvPr>
            <p:cNvSpPr/>
            <p:nvPr/>
          </p:nvSpPr>
          <p:spPr>
            <a:xfrm>
              <a:off x="4740250" y="1931213"/>
              <a:ext cx="643737" cy="453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98417FFF-02FA-4D57-8778-318DD0C3BBAB}"/>
                </a:ext>
              </a:extLst>
            </p:cNvPr>
            <p:cNvSpPr/>
            <p:nvPr/>
          </p:nvSpPr>
          <p:spPr>
            <a:xfrm>
              <a:off x="7094525" y="5960669"/>
              <a:ext cx="1120445" cy="453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0L5-11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B24EE9C-F7F6-4584-AC6E-E0F2ED687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5530" y="1718893"/>
            <a:ext cx="2515403" cy="23930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4588FEE-78B0-401A-BC0F-D4A86B50F8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7600" y="4428415"/>
            <a:ext cx="2474400" cy="2433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7A2419-80E9-BACF-5A64-59B3D88552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45" y="720167"/>
            <a:ext cx="7693605" cy="45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19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EF70AD-F29D-738F-AD0A-50B30964F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759" y="4284"/>
            <a:ext cx="8230749" cy="68494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CE0CAB-C729-5C19-175C-E8AC280A1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563" y="3649796"/>
            <a:ext cx="8131315" cy="73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913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2FD1C4E-19B9-4CC4-9E7A-03F96DAD2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14630"/>
            <a:ext cx="12169866" cy="263996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72BE71B4-7344-4B85-ADAA-776387E01DE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B7FC7F-AB86-C9E9-AA4C-D5885B76E1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013"/>
          <a:stretch/>
        </p:blipFill>
        <p:spPr>
          <a:xfrm>
            <a:off x="1293282" y="1601964"/>
            <a:ext cx="10243962" cy="85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2BE71B4-7344-4B85-ADAA-776387E01DE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0L5-12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90DB46C-171E-4EBC-AA08-3FFFBA5A9B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001" y="11649"/>
            <a:ext cx="7722315" cy="6846351"/>
          </a:xfrm>
          <a:prstGeom prst="rect">
            <a:avLst/>
          </a:prstGeom>
        </p:spPr>
      </p:pic>
      <p:pic>
        <p:nvPicPr>
          <p:cNvPr id="3" name="X_[05-30]_kotoba1">
            <a:hlinkClick r:id="" action="ppaction://media"/>
            <a:extLst>
              <a:ext uri="{FF2B5EF4-FFF2-40B4-BE49-F238E27FC236}">
                <a16:creationId xmlns:a16="http://schemas.microsoft.com/office/drawing/2014/main" id="{D673653D-1CDE-49D6-947B-33B7D4DDCA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720" y="3206153"/>
            <a:ext cx="406400" cy="406400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1BD57D3-93FD-4320-93FF-9CC3F4053130}"/>
              </a:ext>
            </a:extLst>
          </p:cNvPr>
          <p:cNvGrpSpPr/>
          <p:nvPr/>
        </p:nvGrpSpPr>
        <p:grpSpPr>
          <a:xfrm>
            <a:off x="26790" y="30105"/>
            <a:ext cx="3471758" cy="3215343"/>
            <a:chOff x="26790" y="30105"/>
            <a:chExt cx="3471758" cy="3215343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C49FF17-8DD7-4627-921A-31A178EA2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90" y="30105"/>
              <a:ext cx="2628660" cy="1428437"/>
            </a:xfrm>
            <a:prstGeom prst="rect">
              <a:avLst/>
            </a:prstGeom>
          </p:spPr>
        </p:pic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C74D1321-7B37-4C33-9351-4A6C6795424D}"/>
                </a:ext>
              </a:extLst>
            </p:cNvPr>
            <p:cNvGrpSpPr/>
            <p:nvPr/>
          </p:nvGrpSpPr>
          <p:grpSpPr>
            <a:xfrm>
              <a:off x="183824" y="2088218"/>
              <a:ext cx="3314724" cy="1157230"/>
              <a:chOff x="183824" y="2088218"/>
              <a:chExt cx="3314724" cy="1157230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4A6DD3E2-680C-493A-9ED2-C3B3ABAB2D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3824" y="2088218"/>
                <a:ext cx="3314724" cy="800106"/>
              </a:xfrm>
              <a:prstGeom prst="rect">
                <a:avLst/>
              </a:prstGeom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85650299-59A6-45C0-B033-EFCDF8439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1054" y="2864445"/>
                <a:ext cx="1000132" cy="381003"/>
              </a:xfrm>
              <a:prstGeom prst="rect">
                <a:avLst/>
              </a:prstGeom>
            </p:spPr>
          </p:pic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C020385-CBFC-DBAD-902F-356D97D91D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1054" y="468098"/>
            <a:ext cx="2381250" cy="2762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5EEB29-CE28-8030-4985-16AD8958A0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824" y="910853"/>
            <a:ext cx="1961065" cy="6175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534684-ED94-7932-6CFF-2ACFD7AB81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177" y="2566823"/>
            <a:ext cx="26574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3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2BE71B4-7344-4B85-ADAA-776387E01DE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C49FF17-8DD7-4627-921A-31A178EA2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0" y="30105"/>
            <a:ext cx="2628660" cy="142843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90DB46C-171E-4EBC-AA08-3FFFBA5A9B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001" y="11649"/>
            <a:ext cx="7722315" cy="684635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89D5414-9565-4245-87DE-AE1208708A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2" y="2049779"/>
            <a:ext cx="3355558" cy="726897"/>
          </a:xfrm>
          <a:prstGeom prst="rect">
            <a:avLst/>
          </a:prstGeom>
        </p:spPr>
      </p:pic>
      <p:pic>
        <p:nvPicPr>
          <p:cNvPr id="6" name="X_[05-30]_kotoba1">
            <a:hlinkClick r:id="" action="ppaction://media"/>
            <a:extLst>
              <a:ext uri="{FF2B5EF4-FFF2-40B4-BE49-F238E27FC236}">
                <a16:creationId xmlns:a16="http://schemas.microsoft.com/office/drawing/2014/main" id="{31DB8860-B6E0-4736-8D2F-004112E606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28967" y="2500451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735724-2804-0BB9-287F-610877C095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859" y="2500451"/>
            <a:ext cx="2019300" cy="276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3913C2-E8AA-0BCA-41CD-E735DABAA9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824" y="910853"/>
            <a:ext cx="1961065" cy="6175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C3EF2B-3FE7-D1C5-C57C-32B3B08322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054" y="468098"/>
            <a:ext cx="238125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9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2BE71B4-7344-4B85-ADAA-776387E01DE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C49FF17-8DD7-4627-921A-31A178EA2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0" y="30105"/>
            <a:ext cx="2628660" cy="142843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90DB46C-171E-4EBC-AA08-3FFFBA5A9B0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001" y="11649"/>
            <a:ext cx="7722315" cy="684635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B6F31C6-E524-4228-81EC-98A0FC3348DE}"/>
              </a:ext>
            </a:extLst>
          </p:cNvPr>
          <p:cNvSpPr txBox="1"/>
          <p:nvPr/>
        </p:nvSpPr>
        <p:spPr>
          <a:xfrm>
            <a:off x="5436027" y="23423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159266B-BEE4-4A0A-BF56-DD25C0193C38}"/>
              </a:ext>
            </a:extLst>
          </p:cNvPr>
          <p:cNvSpPr txBox="1"/>
          <p:nvPr/>
        </p:nvSpPr>
        <p:spPr>
          <a:xfrm>
            <a:off x="3401715" y="378027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4F9B82-0400-472D-A0E3-D9BDA00491BC}"/>
              </a:ext>
            </a:extLst>
          </p:cNvPr>
          <p:cNvSpPr txBox="1"/>
          <p:nvPr/>
        </p:nvSpPr>
        <p:spPr>
          <a:xfrm>
            <a:off x="5436026" y="201529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64960EA-8FD0-47E9-B81A-76C78C9540B1}"/>
              </a:ext>
            </a:extLst>
          </p:cNvPr>
          <p:cNvSpPr txBox="1"/>
          <p:nvPr/>
        </p:nvSpPr>
        <p:spPr>
          <a:xfrm>
            <a:off x="7387683" y="205943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CDECD30-63F1-44A8-8424-3A823F66330C}"/>
              </a:ext>
            </a:extLst>
          </p:cNvPr>
          <p:cNvSpPr txBox="1"/>
          <p:nvPr/>
        </p:nvSpPr>
        <p:spPr>
          <a:xfrm>
            <a:off x="3401714" y="559031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1B4BA7-DDC1-4B8C-9B07-0A30155C69AC}"/>
              </a:ext>
            </a:extLst>
          </p:cNvPr>
          <p:cNvSpPr txBox="1"/>
          <p:nvPr/>
        </p:nvSpPr>
        <p:spPr>
          <a:xfrm>
            <a:off x="7452562" y="21938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704148F-69CC-4334-A257-923855DDFF64}"/>
              </a:ext>
            </a:extLst>
          </p:cNvPr>
          <p:cNvSpPr txBox="1"/>
          <p:nvPr/>
        </p:nvSpPr>
        <p:spPr>
          <a:xfrm>
            <a:off x="3390364" y="24972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DC314C1-574F-4B52-A30F-B027DFA57ADE}"/>
              </a:ext>
            </a:extLst>
          </p:cNvPr>
          <p:cNvSpPr txBox="1"/>
          <p:nvPr/>
        </p:nvSpPr>
        <p:spPr>
          <a:xfrm>
            <a:off x="3464267" y="201530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2A968A2-2253-407A-9BF5-EBB258B6282C}"/>
              </a:ext>
            </a:extLst>
          </p:cNvPr>
          <p:cNvSpPr txBox="1"/>
          <p:nvPr/>
        </p:nvSpPr>
        <p:spPr>
          <a:xfrm>
            <a:off x="9401881" y="27457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2FBC7BA-D27B-40B7-A25A-0F7BC25FAEA7}"/>
              </a:ext>
            </a:extLst>
          </p:cNvPr>
          <p:cNvSpPr txBox="1"/>
          <p:nvPr/>
        </p:nvSpPr>
        <p:spPr>
          <a:xfrm>
            <a:off x="5420413" y="379636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768C64A-42EE-4EF0-9308-5DD7C903BAD3}"/>
              </a:ext>
            </a:extLst>
          </p:cNvPr>
          <p:cNvSpPr txBox="1"/>
          <p:nvPr/>
        </p:nvSpPr>
        <p:spPr>
          <a:xfrm>
            <a:off x="5436026" y="72108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E455F71-8C98-4588-9A43-2EF133385B24}"/>
              </a:ext>
            </a:extLst>
          </p:cNvPr>
          <p:cNvGrpSpPr/>
          <p:nvPr/>
        </p:nvGrpSpPr>
        <p:grpSpPr>
          <a:xfrm>
            <a:off x="87642" y="2507959"/>
            <a:ext cx="3548678" cy="1139526"/>
            <a:chOff x="26790" y="1785258"/>
            <a:chExt cx="3548678" cy="1139526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1FD183F2-CB55-4B3D-BACC-456A41575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790" y="1785258"/>
              <a:ext cx="3548678" cy="680693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595A0505-DFC4-4F7E-91B5-77BA0596D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0534" y="2534256"/>
              <a:ext cx="1000132" cy="390528"/>
            </a:xfrm>
            <a:prstGeom prst="rect">
              <a:avLst/>
            </a:prstGeom>
          </p:spPr>
        </p:pic>
      </p:grpSp>
      <p:pic>
        <p:nvPicPr>
          <p:cNvPr id="22" name="X_[05-31]_kotoba2">
            <a:hlinkClick r:id="" action="ppaction://media"/>
            <a:extLst>
              <a:ext uri="{FF2B5EF4-FFF2-40B4-BE49-F238E27FC236}">
                <a16:creationId xmlns:a16="http://schemas.microsoft.com/office/drawing/2014/main" id="{6D2C5195-1938-475C-A83B-3E9D9BCB24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797" y="3647485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1779BB-5F41-EC4C-7DB9-D55E58201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3839" y="2874327"/>
            <a:ext cx="2676525" cy="314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5CD8EC-8DEF-3364-2EF8-2DEBF3003F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24" y="910853"/>
            <a:ext cx="1961065" cy="6175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2F83281-C91A-3A53-E3AC-1C4564B2A0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1054" y="468098"/>
            <a:ext cx="238125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8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52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2BE71B4-7344-4B85-ADAA-776387E01DE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5608581-AEE4-4D99-A307-072CFCB5A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0"/>
            <a:ext cx="6442199" cy="13950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15EC231-3710-4CB9-BBCF-2297238D4E2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0" y="1386590"/>
            <a:ext cx="7493565" cy="541358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E13B038-9132-4B63-9F02-AAF046EC041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830" y="584775"/>
            <a:ext cx="4408491" cy="3379843"/>
          </a:xfrm>
          <a:prstGeom prst="rect">
            <a:avLst/>
          </a:prstGeom>
        </p:spPr>
      </p:pic>
      <p:pic>
        <p:nvPicPr>
          <p:cNvPr id="3" name="X_[05-32]_kaiwa">
            <a:hlinkClick r:id="" action="ppaction://media"/>
            <a:extLst>
              <a:ext uri="{FF2B5EF4-FFF2-40B4-BE49-F238E27FC236}">
                <a16:creationId xmlns:a16="http://schemas.microsoft.com/office/drawing/2014/main" id="{F1D6E4B8-EC48-4150-96D3-32F897BA9F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73272" y="1395025"/>
            <a:ext cx="406400" cy="406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7B8DC28-750B-4BC1-BAFC-D6B74AA15911}"/>
              </a:ext>
            </a:extLst>
          </p:cNvPr>
          <p:cNvSpPr txBox="1"/>
          <p:nvPr/>
        </p:nvSpPr>
        <p:spPr>
          <a:xfrm>
            <a:off x="1896257" y="3717560"/>
            <a:ext cx="1469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シリアル、</a:t>
            </a:r>
            <a:b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くだもの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44E51C-8C70-47D6-A61C-83F0665C788A}"/>
              </a:ext>
            </a:extLst>
          </p:cNvPr>
          <p:cNvSpPr txBox="1"/>
          <p:nvPr/>
        </p:nvSpPr>
        <p:spPr>
          <a:xfrm>
            <a:off x="3342310" y="3589766"/>
            <a:ext cx="1469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パン、</a:t>
            </a:r>
            <a:b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たまご、</a:t>
            </a:r>
            <a:b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ヨーグルト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737E834-DA32-4D1F-B9FD-0B0FB5CB4B4B}"/>
              </a:ext>
            </a:extLst>
          </p:cNvPr>
          <p:cNvSpPr txBox="1"/>
          <p:nvPr/>
        </p:nvSpPr>
        <p:spPr>
          <a:xfrm>
            <a:off x="4706416" y="5622687"/>
            <a:ext cx="1559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ぎゅうにゅう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8D60243-1F78-4EDC-AC60-9D2CBDC02642}"/>
              </a:ext>
            </a:extLst>
          </p:cNvPr>
          <p:cNvSpPr txBox="1"/>
          <p:nvPr/>
        </p:nvSpPr>
        <p:spPr>
          <a:xfrm>
            <a:off x="6509385" y="5622687"/>
            <a:ext cx="693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みず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C68EE0A-3908-4E52-B76F-9A48B3AF8535}"/>
              </a:ext>
            </a:extLst>
          </p:cNvPr>
          <p:cNvSpPr txBox="1"/>
          <p:nvPr/>
        </p:nvSpPr>
        <p:spPr>
          <a:xfrm>
            <a:off x="5201087" y="3876832"/>
            <a:ext cx="55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9A2E5C1-5524-478A-8958-EF99B570E851}"/>
              </a:ext>
            </a:extLst>
          </p:cNvPr>
          <p:cNvSpPr txBox="1"/>
          <p:nvPr/>
        </p:nvSpPr>
        <p:spPr>
          <a:xfrm>
            <a:off x="6593353" y="3902225"/>
            <a:ext cx="55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0E9354A-3B16-4C1A-96CF-A7DDF7010D0B}"/>
              </a:ext>
            </a:extLst>
          </p:cNvPr>
          <p:cNvSpPr txBox="1"/>
          <p:nvPr/>
        </p:nvSpPr>
        <p:spPr>
          <a:xfrm>
            <a:off x="2413596" y="5591909"/>
            <a:ext cx="55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431EE29-7463-42FE-8461-093FD7B8EDC8}"/>
              </a:ext>
            </a:extLst>
          </p:cNvPr>
          <p:cNvSpPr txBox="1"/>
          <p:nvPr/>
        </p:nvSpPr>
        <p:spPr>
          <a:xfrm>
            <a:off x="3799262" y="5592974"/>
            <a:ext cx="55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D91A722-1B32-ACBA-CFE0-209D39C001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69" y="405412"/>
            <a:ext cx="2343150" cy="2667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7DD899-0CFB-02B2-C7DA-DBF8200D4F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830" y="1108568"/>
            <a:ext cx="6044671" cy="2670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66B0E3D-BB66-5635-CB47-01642C413E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993" y="2392895"/>
            <a:ext cx="7696802" cy="50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8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12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23BD68B-4717-470A-AB3D-887918094DA6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0L5-14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183BD52-C927-45AD-B27E-1A009C01FE2A}"/>
              </a:ext>
            </a:extLst>
          </p:cNvPr>
          <p:cNvGrpSpPr/>
          <p:nvPr/>
        </p:nvGrpSpPr>
        <p:grpSpPr>
          <a:xfrm>
            <a:off x="2408244" y="645094"/>
            <a:ext cx="8456303" cy="5588309"/>
            <a:chOff x="2151089" y="0"/>
            <a:chExt cx="9468258" cy="6856016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EBC0387-ED9E-4B90-B964-78A582499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6575" y="1982"/>
              <a:ext cx="9412772" cy="6854034"/>
            </a:xfrm>
            <a:prstGeom prst="rect">
              <a:avLst/>
            </a:prstGeom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2CCE043A-8CB2-40E7-9705-B50AAAD1555D}"/>
                </a:ext>
              </a:extLst>
            </p:cNvPr>
            <p:cNvSpPr/>
            <p:nvPr/>
          </p:nvSpPr>
          <p:spPr>
            <a:xfrm>
              <a:off x="2151089" y="0"/>
              <a:ext cx="1641422" cy="2623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7C394F7F-733E-4788-9930-41FFD76276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" y="22483"/>
            <a:ext cx="5225048" cy="799125"/>
          </a:xfrm>
          <a:prstGeom prst="rect">
            <a:avLst/>
          </a:prstGeom>
        </p:spPr>
      </p:pic>
      <p:pic>
        <p:nvPicPr>
          <p:cNvPr id="7" name="X_[05-32]_kaiwa">
            <a:hlinkClick r:id="" action="ppaction://media"/>
            <a:extLst>
              <a:ext uri="{FF2B5EF4-FFF2-40B4-BE49-F238E27FC236}">
                <a16:creationId xmlns:a16="http://schemas.microsoft.com/office/drawing/2014/main" id="{660BC322-0A11-44FF-A2CA-7CC715BD9D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15817" y="74197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C72292-5272-9549-B72D-7F1BFFA81E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170" y="468581"/>
            <a:ext cx="3237516" cy="35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4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AF860222-5913-433F-9E59-F19AB11F8A8D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895152A-F960-4E58-86AE-B611EE02F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132" y="860575"/>
            <a:ext cx="9585737" cy="159917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53DF60-7BF4-48F9-814E-A14BBC0EB5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288"/>
          <a:stretch/>
        </p:blipFill>
        <p:spPr>
          <a:xfrm>
            <a:off x="1492587" y="950270"/>
            <a:ext cx="9206825" cy="141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885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E1ED9C5-4819-4822-9F01-4D02E1DFFA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49" y="38034"/>
            <a:ext cx="2515410" cy="1314701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6615565-6FF2-48B6-973C-7B394D6C8A4C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B3472D9-B3F2-47C3-BF3C-A9A0FFB920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08"/>
          <a:stretch/>
        </p:blipFill>
        <p:spPr>
          <a:xfrm>
            <a:off x="2467149" y="214791"/>
            <a:ext cx="7313933" cy="44797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CB2412-6658-480E-9EEE-4CDC07331A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276" y="4814421"/>
            <a:ext cx="8410723" cy="1960834"/>
          </a:xfrm>
          <a:prstGeom prst="rect">
            <a:avLst/>
          </a:prstGeom>
        </p:spPr>
      </p:pic>
      <p:pic>
        <p:nvPicPr>
          <p:cNvPr id="6" name="X_[05-33]_katachi1">
            <a:hlinkClick r:id="" action="ppaction://media"/>
            <a:extLst>
              <a:ext uri="{FF2B5EF4-FFF2-40B4-BE49-F238E27FC236}">
                <a16:creationId xmlns:a16="http://schemas.microsoft.com/office/drawing/2014/main" id="{0FA19051-CE85-4A88-9CAF-0E07F0CD64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09467" y="439719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25A00AE-EF38-4F91-8538-45B83AA656E7}"/>
              </a:ext>
            </a:extLst>
          </p:cNvPr>
          <p:cNvSpPr txBox="1"/>
          <p:nvPr/>
        </p:nvSpPr>
        <p:spPr>
          <a:xfrm>
            <a:off x="5568983" y="2193036"/>
            <a:ext cx="55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6C6DF28-1D2B-42F3-BBB6-29B520C0960A}"/>
              </a:ext>
            </a:extLst>
          </p:cNvPr>
          <p:cNvSpPr txBox="1"/>
          <p:nvPr/>
        </p:nvSpPr>
        <p:spPr>
          <a:xfrm>
            <a:off x="4252347" y="2817626"/>
            <a:ext cx="55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ED4020F-E8C8-4721-96A7-185AB149AD4A}"/>
              </a:ext>
            </a:extLst>
          </p:cNvPr>
          <p:cNvSpPr txBox="1"/>
          <p:nvPr/>
        </p:nvSpPr>
        <p:spPr>
          <a:xfrm>
            <a:off x="7327828" y="3481465"/>
            <a:ext cx="137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ません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990B5A-C5EA-4708-B59F-10F2FE15A693}"/>
              </a:ext>
            </a:extLst>
          </p:cNvPr>
          <p:cNvSpPr txBox="1"/>
          <p:nvPr/>
        </p:nvSpPr>
        <p:spPr>
          <a:xfrm>
            <a:off x="5394099" y="4084096"/>
            <a:ext cx="1636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ないです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C3CD2E-2263-5F94-AD14-1158DA2493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8975" y="810232"/>
            <a:ext cx="5472814" cy="3363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F4308C-3BF3-3DD2-34F5-AA4A828B7A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6728" y="4808830"/>
            <a:ext cx="97155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6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28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DB749A5-D244-4C57-B09D-3EC49641D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" y="31505"/>
            <a:ext cx="12043330" cy="56647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F1BB8E1-74F6-4D66-A4A6-49CBBF60F809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</a:t>
            </a:r>
            <a:r>
              <a:rPr lang="en-US" altLang="ja-JP" sz="3200" dirty="0"/>
              <a:t>26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0E5578-779A-88F7-2FD3-DC5C88443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1" y="1585346"/>
            <a:ext cx="11989025" cy="41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900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D3509454-9C3E-42DA-860D-1C0DF55AC3A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</a:t>
            </a:r>
            <a:r>
              <a:rPr lang="en-US" altLang="ja-JP" sz="3200" dirty="0"/>
              <a:t>26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941BC5-F5FC-FD49-A100-A327C526D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59" y="411094"/>
            <a:ext cx="10117252" cy="44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576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D3509454-9C3E-42DA-860D-1C0DF55AC3A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</a:t>
            </a:r>
            <a:r>
              <a:rPr lang="en-US" altLang="ja-JP" sz="3200" dirty="0"/>
              <a:t>27</a:t>
            </a:r>
            <a:endParaRPr lang="en-US" sz="32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087CD65-340E-4142-BF66-9079523CA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50183" cy="175807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04851AE-CD52-4387-977F-27FBCB86A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367" y="0"/>
            <a:ext cx="4665661" cy="20877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B70513-2256-A9E5-0CC3-62986B48E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6328" y="142806"/>
            <a:ext cx="4838700" cy="1895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C6DE72-B290-C17E-AD03-48A515D5D1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016"/>
          <a:stretch/>
        </p:blipFill>
        <p:spPr>
          <a:xfrm>
            <a:off x="54357" y="2746726"/>
            <a:ext cx="12083286" cy="364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972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D3509454-9C3E-42DA-860D-1C0DF55AC3A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</a:t>
            </a:r>
            <a:r>
              <a:rPr lang="en-US" altLang="ja-JP" sz="3200" dirty="0"/>
              <a:t>27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0B9A16-D856-CB32-A821-2350A0425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6" y="217839"/>
            <a:ext cx="7642700" cy="33155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98977E-0EDC-4076-FF56-71AF291EA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218" y="2291116"/>
            <a:ext cx="4517626" cy="456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876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50CBF7B-E98D-4FA2-9BC3-F019D67E9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263" y="1846014"/>
            <a:ext cx="8967874" cy="36006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D0AF21-1B0A-4CBF-A0D5-E6FB7BED51CE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0L5-15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01A1C80-2EC0-4CAC-9F89-A3DA161963C9}"/>
              </a:ext>
            </a:extLst>
          </p:cNvPr>
          <p:cNvGrpSpPr/>
          <p:nvPr/>
        </p:nvGrpSpPr>
        <p:grpSpPr>
          <a:xfrm>
            <a:off x="2011632" y="767309"/>
            <a:ext cx="7156079" cy="991222"/>
            <a:chOff x="1996642" y="767309"/>
            <a:chExt cx="7156079" cy="991222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B7E2055-A29C-4A3D-87E7-97A6C86DEF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463"/>
            <a:stretch/>
          </p:blipFill>
          <p:spPr>
            <a:xfrm>
              <a:off x="1996642" y="767309"/>
              <a:ext cx="7094892" cy="991222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76C5CFC-7726-4470-A6D6-CB9ED376E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6013" y="904863"/>
              <a:ext cx="1136708" cy="476274"/>
            </a:xfrm>
            <a:prstGeom prst="rect">
              <a:avLst/>
            </a:prstGeom>
          </p:spPr>
        </p:pic>
      </p:grpSp>
      <p:pic>
        <p:nvPicPr>
          <p:cNvPr id="10" name="X_[05-34]_katachi2">
            <a:hlinkClick r:id="" action="ppaction://media"/>
            <a:extLst>
              <a:ext uri="{FF2B5EF4-FFF2-40B4-BE49-F238E27FC236}">
                <a16:creationId xmlns:a16="http://schemas.microsoft.com/office/drawing/2014/main" id="{99768BC4-99F6-4166-9561-DFC1C2E49F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2721" y="939800"/>
            <a:ext cx="406400" cy="4064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3862C0D-8F95-4F5B-AEB8-B7E0F2450C9A}"/>
              </a:ext>
            </a:extLst>
          </p:cNvPr>
          <p:cNvSpPr txBox="1"/>
          <p:nvPr/>
        </p:nvSpPr>
        <p:spPr>
          <a:xfrm>
            <a:off x="4439721" y="2150571"/>
            <a:ext cx="1316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いつも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D80A34E-0734-4B3D-B0A4-16356231AD5E}"/>
              </a:ext>
            </a:extLst>
          </p:cNvPr>
          <p:cNvSpPr txBox="1"/>
          <p:nvPr/>
        </p:nvSpPr>
        <p:spPr>
          <a:xfrm>
            <a:off x="8132230" y="2823335"/>
            <a:ext cx="934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よく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647AE5-1972-4572-839A-B8AC73CD0110}"/>
              </a:ext>
            </a:extLst>
          </p:cNvPr>
          <p:cNvSpPr txBox="1"/>
          <p:nvPr/>
        </p:nvSpPr>
        <p:spPr>
          <a:xfrm>
            <a:off x="4989360" y="3473615"/>
            <a:ext cx="1316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あまり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12017-29C4-D21D-924E-163835CD23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4915" y="1338373"/>
            <a:ext cx="5648325" cy="428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ED2DB4-11F2-F0D3-8EA5-5D15C2CD94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7962" y="4408914"/>
            <a:ext cx="772477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72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0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BAE1BF6-CAFF-4429-9BA2-7A1970D68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5894" cy="491070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16216BF8-136D-4E6C-9283-9F30753BEBFC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0L5-28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8BB28FF-1B1D-428D-A07A-C2F3897F5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66" y="5037370"/>
            <a:ext cx="9939886" cy="17749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85FB11-9D57-5812-0779-3498D0DED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649"/>
            <a:ext cx="6485436" cy="3115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102CB6-CC34-6CA3-58DE-9BEB46131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466" y="3287552"/>
            <a:ext cx="9731267" cy="15942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5F437E-A54C-4C8F-A1AB-A5FE5B8F7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181" y="5162860"/>
            <a:ext cx="6486525" cy="1524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747AA2-B6BA-07CA-32DE-9A72E28EC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5706" y="5110472"/>
            <a:ext cx="373380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371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2FAAC9A-21C4-4031-A9E7-8DBA329F2E5B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FF37415-8435-42D5-BC63-805809188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123" y="574340"/>
            <a:ext cx="8023754" cy="1227271"/>
          </a:xfrm>
          <a:prstGeom prst="rect">
            <a:avLst/>
          </a:prstGeom>
        </p:spPr>
      </p:pic>
      <p:pic>
        <p:nvPicPr>
          <p:cNvPr id="5" name="X_[05-32]_kaiwa">
            <a:hlinkClick r:id="" action="ppaction://media"/>
            <a:extLst>
              <a:ext uri="{FF2B5EF4-FFF2-40B4-BE49-F238E27FC236}">
                <a16:creationId xmlns:a16="http://schemas.microsoft.com/office/drawing/2014/main" id="{EDB30AC8-9140-4FAA-AD14-A7B78B9CFB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85392" y="840390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A0D693E-A9E2-43B4-AC39-9C0FF57F930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149" y="1989124"/>
            <a:ext cx="5867701" cy="44985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7A6AAF-B5AE-87CA-3CC5-4F61FCD52F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3374" y="1246790"/>
            <a:ext cx="6325251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2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3A5DFB4-A00F-4185-A612-20EF41B98D8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0L5-16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076E974-30CD-476A-AF86-985C56E16766}"/>
              </a:ext>
            </a:extLst>
          </p:cNvPr>
          <p:cNvGrpSpPr/>
          <p:nvPr/>
        </p:nvGrpSpPr>
        <p:grpSpPr>
          <a:xfrm>
            <a:off x="7495" y="32857"/>
            <a:ext cx="4249193" cy="1908081"/>
            <a:chOff x="7495" y="32857"/>
            <a:chExt cx="4249193" cy="190808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55FD47C-DDE1-4E4A-B286-74E6F3C88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5" y="32857"/>
              <a:ext cx="4249193" cy="99890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16288FBC-6C0F-4D92-9813-40ADD2612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4" y="1049606"/>
              <a:ext cx="4026361" cy="891332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1135FF22-F43C-444F-8893-9C801390F23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036" y="1724137"/>
            <a:ext cx="9274461" cy="4495079"/>
          </a:xfrm>
          <a:prstGeom prst="rect">
            <a:avLst/>
          </a:prstGeom>
        </p:spPr>
      </p:pic>
      <p:pic>
        <p:nvPicPr>
          <p:cNvPr id="3" name="X_[05-35]_hanasu">
            <a:hlinkClick r:id="" action="ppaction://media"/>
            <a:extLst>
              <a:ext uri="{FF2B5EF4-FFF2-40B4-BE49-F238E27FC236}">
                <a16:creationId xmlns:a16="http://schemas.microsoft.com/office/drawing/2014/main" id="{F1CE3681-AD78-472F-8443-C6DADE4F4E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69335" y="1217266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7B76FC-0092-53CB-166E-7B2534EFF7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255" y="638784"/>
            <a:ext cx="3293870" cy="338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3BA9DD-AA37-E3BF-21D3-9DC562358D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116" y="1651395"/>
            <a:ext cx="28860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2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3A5DFB4-A00F-4185-A612-20EF41B98D8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0L5-16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135FF22-F43C-444F-8893-9C801390F2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967" y="2091261"/>
            <a:ext cx="9274461" cy="449507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BECF0EC-2D76-434A-88D8-41116BCC7003}"/>
              </a:ext>
            </a:extLst>
          </p:cNvPr>
          <p:cNvGrpSpPr/>
          <p:nvPr/>
        </p:nvGrpSpPr>
        <p:grpSpPr>
          <a:xfrm>
            <a:off x="7495" y="32857"/>
            <a:ext cx="4725866" cy="1957075"/>
            <a:chOff x="7495" y="32857"/>
            <a:chExt cx="4725866" cy="195707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55FD47C-DDE1-4E4A-B286-74E6F3C88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5" y="32857"/>
              <a:ext cx="4249193" cy="998906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17AA1EC-74A1-405E-A274-D6E1056EC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02" y="1075548"/>
              <a:ext cx="4694859" cy="914384"/>
            </a:xfrm>
            <a:prstGeom prst="rect">
              <a:avLst/>
            </a:prstGeom>
          </p:spPr>
        </p:pic>
      </p:grpSp>
      <p:pic>
        <p:nvPicPr>
          <p:cNvPr id="6" name="X_[05-35]_hanasu">
            <a:hlinkClick r:id="" action="ppaction://media"/>
            <a:extLst>
              <a:ext uri="{FF2B5EF4-FFF2-40B4-BE49-F238E27FC236}">
                <a16:creationId xmlns:a16="http://schemas.microsoft.com/office/drawing/2014/main" id="{C6F4A867-76A9-481E-8D3F-F091E0CE75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91427" y="1202277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C4D5F0-EE40-7606-6C00-25A351557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255" y="638784"/>
            <a:ext cx="3293870" cy="338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CEA8DA-DAEE-5A79-C9C2-395B5D6635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53" y="1582791"/>
            <a:ext cx="28860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6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3A5DFB4-A00F-4185-A612-20EF41B98D8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0L5-16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135FF22-F43C-444F-8893-9C801390F2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095" y="1904830"/>
            <a:ext cx="9274461" cy="449507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BECF0EC-2D76-434A-88D8-41116BCC7003}"/>
              </a:ext>
            </a:extLst>
          </p:cNvPr>
          <p:cNvGrpSpPr/>
          <p:nvPr/>
        </p:nvGrpSpPr>
        <p:grpSpPr>
          <a:xfrm>
            <a:off x="7495" y="32857"/>
            <a:ext cx="4725866" cy="1957075"/>
            <a:chOff x="7495" y="32857"/>
            <a:chExt cx="4725866" cy="195707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55FD47C-DDE1-4E4A-B286-74E6F3C88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5" y="32857"/>
              <a:ext cx="4249193" cy="998906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17AA1EC-74A1-405E-A274-D6E1056EC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02" y="1075548"/>
              <a:ext cx="4694859" cy="914384"/>
            </a:xfrm>
            <a:prstGeom prst="rect">
              <a:avLst/>
            </a:prstGeom>
          </p:spPr>
        </p:pic>
      </p:grpSp>
      <p:pic>
        <p:nvPicPr>
          <p:cNvPr id="6" name="X_[05-35]_hanasu">
            <a:hlinkClick r:id="" action="ppaction://media"/>
            <a:extLst>
              <a:ext uri="{FF2B5EF4-FFF2-40B4-BE49-F238E27FC236}">
                <a16:creationId xmlns:a16="http://schemas.microsoft.com/office/drawing/2014/main" id="{C6F4A867-76A9-481E-8D3F-F091E0CE75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91427" y="1202277"/>
            <a:ext cx="406400" cy="406400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1B59986-724A-4C90-B7E3-51703695C3C3}"/>
              </a:ext>
            </a:extLst>
          </p:cNvPr>
          <p:cNvSpPr/>
          <p:nvPr/>
        </p:nvSpPr>
        <p:spPr>
          <a:xfrm>
            <a:off x="3680695" y="2073953"/>
            <a:ext cx="4282637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BE2BB56-C0A6-4B0C-8676-F8CA376E76BB}"/>
              </a:ext>
            </a:extLst>
          </p:cNvPr>
          <p:cNvSpPr/>
          <p:nvPr/>
        </p:nvSpPr>
        <p:spPr>
          <a:xfrm>
            <a:off x="7804398" y="3189622"/>
            <a:ext cx="2683791" cy="11122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BCCE316-B23E-4F02-8D2F-BB74D349E1D6}"/>
              </a:ext>
            </a:extLst>
          </p:cNvPr>
          <p:cNvSpPr/>
          <p:nvPr/>
        </p:nvSpPr>
        <p:spPr>
          <a:xfrm>
            <a:off x="7804398" y="4710230"/>
            <a:ext cx="3331719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58809B0-B8D2-4FB4-8030-494D5543949A}"/>
              </a:ext>
            </a:extLst>
          </p:cNvPr>
          <p:cNvSpPr/>
          <p:nvPr/>
        </p:nvSpPr>
        <p:spPr>
          <a:xfrm>
            <a:off x="7691712" y="5674342"/>
            <a:ext cx="3758804" cy="555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D0EE60-3339-2E31-F647-DE5B637A87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255" y="638784"/>
            <a:ext cx="3293870" cy="3380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5E0E00-0CD5-429C-FC11-13028BD3B3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53" y="1582791"/>
            <a:ext cx="28860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1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3A5DFB4-A00F-4185-A612-20EF41B98D8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0C953E5-4F55-4F30-9286-752FB6146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1" y="111601"/>
            <a:ext cx="6187072" cy="1073439"/>
          </a:xfrm>
          <a:prstGeom prst="rect">
            <a:avLst/>
          </a:prstGeom>
        </p:spPr>
      </p:pic>
      <p:pic>
        <p:nvPicPr>
          <p:cNvPr id="15" name="Picture 2" descr="世間話をする男性のイラスト">
            <a:extLst>
              <a:ext uri="{FF2B5EF4-FFF2-40B4-BE49-F238E27FC236}">
                <a16:creationId xmlns:a16="http://schemas.microsoft.com/office/drawing/2014/main" id="{6BEEC863-D6C2-412B-9073-1D14B736A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41" y="3212971"/>
            <a:ext cx="381000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26D4D45D-8DD3-4A56-98BB-8FF7A8BCE5CB}"/>
              </a:ext>
            </a:extLst>
          </p:cNvPr>
          <p:cNvGrpSpPr/>
          <p:nvPr/>
        </p:nvGrpSpPr>
        <p:grpSpPr>
          <a:xfrm>
            <a:off x="4984460" y="781818"/>
            <a:ext cx="7109616" cy="4156547"/>
            <a:chOff x="6990941" y="756412"/>
            <a:chExt cx="5181638" cy="3187931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38A10B15-6942-4102-9D6E-200339E3D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90941" y="756412"/>
              <a:ext cx="5181638" cy="857256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9130A74-E06F-4A91-94C2-8D898D57F8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3218"/>
            <a:stretch/>
          </p:blipFill>
          <p:spPr>
            <a:xfrm>
              <a:off x="7057321" y="3058512"/>
              <a:ext cx="5079431" cy="885831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B22AC46F-9EDE-4181-B557-2E84EF525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68355" y="2375972"/>
              <a:ext cx="2419368" cy="704855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AF2D04D1-EDED-4CA1-AD49-70CE7513C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81744" y="1735967"/>
              <a:ext cx="3781453" cy="78105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6631A0D-5219-8B50-AC06-9FF8DFC1DC6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348" b="11590"/>
          <a:stretch/>
        </p:blipFill>
        <p:spPr>
          <a:xfrm>
            <a:off x="637741" y="713025"/>
            <a:ext cx="4543859" cy="33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20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5A64F40-DD10-4A0B-9F01-8C350F713BDB}"/>
              </a:ext>
            </a:extLst>
          </p:cNvPr>
          <p:cNvGrpSpPr/>
          <p:nvPr/>
        </p:nvGrpSpPr>
        <p:grpSpPr>
          <a:xfrm>
            <a:off x="241915" y="2547592"/>
            <a:ext cx="7109616" cy="4156547"/>
            <a:chOff x="6990941" y="756412"/>
            <a:chExt cx="5181638" cy="3187931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0F61A88-1337-421C-802F-3AED1E938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90941" y="756412"/>
              <a:ext cx="5181638" cy="857256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508734B9-5D48-4E3D-8C8D-789216E80B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218"/>
            <a:stretch/>
          </p:blipFill>
          <p:spPr>
            <a:xfrm>
              <a:off x="7057321" y="3058512"/>
              <a:ext cx="5079431" cy="885831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A8A220F-8986-43B8-9593-E35608CDD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8355" y="2375972"/>
              <a:ext cx="2419368" cy="704855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F61FF1E6-B8C0-49A2-8DA7-1B66047B7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81744" y="1735967"/>
              <a:ext cx="3781453" cy="781056"/>
            </a:xfrm>
            <a:prstGeom prst="rect">
              <a:avLst/>
            </a:prstGeom>
          </p:spPr>
        </p:pic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C3A5DFB4-A00F-4185-A612-20EF41B98D8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0C953E5-4F55-4F30-9286-752FB61465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1" y="111601"/>
            <a:ext cx="6187072" cy="107343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BBBD62-59C0-40F2-90FF-FB211F4995C9}"/>
              </a:ext>
            </a:extLst>
          </p:cNvPr>
          <p:cNvGrpSpPr/>
          <p:nvPr/>
        </p:nvGrpSpPr>
        <p:grpSpPr>
          <a:xfrm>
            <a:off x="2845362" y="1578696"/>
            <a:ext cx="9274461" cy="4495079"/>
            <a:chOff x="2845362" y="1578696"/>
            <a:chExt cx="9274461" cy="4495079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135FF22-F43C-444F-8893-9C801390F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5362" y="1578696"/>
              <a:ext cx="9274461" cy="4495079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8E34B8D-40FD-47D7-9A30-31C7DCF56CAE}"/>
                </a:ext>
              </a:extLst>
            </p:cNvPr>
            <p:cNvSpPr/>
            <p:nvPr/>
          </p:nvSpPr>
          <p:spPr>
            <a:xfrm>
              <a:off x="7772400" y="2870616"/>
              <a:ext cx="1176728" cy="4497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6EA65B8C-3773-40B1-AF7F-E9711362390A}"/>
                </a:ext>
              </a:extLst>
            </p:cNvPr>
            <p:cNvSpPr/>
            <p:nvPr/>
          </p:nvSpPr>
          <p:spPr>
            <a:xfrm>
              <a:off x="7779895" y="3488960"/>
              <a:ext cx="794479" cy="4497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57C714B9-4723-4BC5-A9A2-E95378363947}"/>
                </a:ext>
              </a:extLst>
            </p:cNvPr>
            <p:cNvSpPr/>
            <p:nvPr/>
          </p:nvSpPr>
          <p:spPr>
            <a:xfrm>
              <a:off x="7757409" y="4472195"/>
              <a:ext cx="1116767" cy="4497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36B1C44-E8B7-3E32-46C8-4E18D3DAAA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348" b="11590"/>
          <a:stretch/>
        </p:blipFill>
        <p:spPr>
          <a:xfrm>
            <a:off x="637741" y="713025"/>
            <a:ext cx="4543859" cy="33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844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EF70AD-F29D-738F-AD0A-50B30964F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625" y="4284"/>
            <a:ext cx="8230749" cy="68494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CE0CAB-C729-5C19-175C-E8AC280A1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878" y="4345533"/>
            <a:ext cx="8100000" cy="73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091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28219EB-62AC-4A96-ABCF-EA9371A61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3" y="3748"/>
            <a:ext cx="12095402" cy="2597046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895919A4-D3FE-4013-97E9-B7F2B09A5A80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EBE8F0-F460-6913-AE60-1C4A0BADD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438" y="2059634"/>
            <a:ext cx="10217296" cy="45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219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C8B64F1-6A65-41E9-AED5-38F5610AB5F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48AFB8B-2583-4A26-A3FC-DC168FD37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4" y="15916"/>
            <a:ext cx="4058494" cy="241693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79DCD93-E917-45EA-9A0C-9C3F1F6581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045" y="72598"/>
            <a:ext cx="8088836" cy="6712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C51468-EFD1-E769-C992-6ED29278D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69" y="548661"/>
            <a:ext cx="2942820" cy="3269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7D33BE-BBDD-6AEB-3613-0A977A6FA5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91" y="1339920"/>
            <a:ext cx="3838575" cy="314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D4C120-AF76-7108-4611-4F7E701CC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105" y="2150639"/>
            <a:ext cx="20193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7143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868D4EE-D3D2-4C80-BE51-CD4CF1A96F69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0ED35A2-3821-4281-B511-61C477B12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765" y="584444"/>
            <a:ext cx="7922470" cy="155182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C4E913-F4C1-65C3-5D14-9334E814D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387" y="661308"/>
            <a:ext cx="7348939" cy="141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276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96F5A9D-F8BF-4AB8-91A9-307BBF95931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7B9CA6A-D7EA-4158-A560-C0FD11F9A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1" y="67949"/>
            <a:ext cx="9911149" cy="67221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F78FFF-231C-1E4F-F0C9-9F1ABDE5F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87" y="664633"/>
            <a:ext cx="362902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6194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7BC1256-D3A2-496E-AB7E-B59EEBEA8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3" y="72215"/>
            <a:ext cx="5138989" cy="110724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CEF1260-AB56-4F41-BD79-7AAE9C7FFF9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0L5-18</a:t>
            </a:r>
          </a:p>
        </p:txBody>
      </p:sp>
      <p:pic>
        <p:nvPicPr>
          <p:cNvPr id="1026" name="Picture 2" descr="写真SNSのフレーム素材（ウェブサイト）">
            <a:extLst>
              <a:ext uri="{FF2B5EF4-FFF2-40B4-BE49-F238E27FC236}">
                <a16:creationId xmlns:a16="http://schemas.microsoft.com/office/drawing/2014/main" id="{EC8F3749-D601-49D5-A3D9-283887463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934" y="547688"/>
            <a:ext cx="5301615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3B6FF8-5C9F-6386-DFB8-B3D45E912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778" y="708025"/>
            <a:ext cx="39624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96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EF70AD-F29D-738F-AD0A-50B30964F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625" y="4284"/>
            <a:ext cx="8230749" cy="68494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CE0CAB-C729-5C19-175C-E8AC280A1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878" y="5051212"/>
            <a:ext cx="8100000" cy="73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561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B16C03EC-19A6-4F64-9F48-83671A043911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DA893F3-4655-4E0F-BA33-1B3F71C44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" y="51294"/>
            <a:ext cx="3657600" cy="7875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896E42E-FB89-447F-90B5-AE1F08BE4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31" y="817464"/>
            <a:ext cx="9204538" cy="57477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C698F8-9ACE-AB26-4965-8E6B8030F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1479" y="1487018"/>
            <a:ext cx="2958182" cy="43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474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053A69-B8B3-443C-B028-8A2DD39B12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31"/>
          <a:stretch/>
        </p:blipFill>
        <p:spPr>
          <a:xfrm>
            <a:off x="32782" y="75532"/>
            <a:ext cx="12138320" cy="4099229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F9605BE-614A-49D6-93E3-D5927F341B0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320264-D457-3A99-A486-B979E3C55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681" y="1018821"/>
            <a:ext cx="5372363" cy="36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361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053A69-B8B3-443C-B028-8A2DD39B12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57"/>
          <a:stretch/>
        </p:blipFill>
        <p:spPr>
          <a:xfrm>
            <a:off x="26840" y="4315444"/>
            <a:ext cx="12138320" cy="167889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F9605BE-614A-49D6-93E3-D5927F341B0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0L5-22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D5C66F8-2F75-4293-A02F-0A1100B52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545" y="1024212"/>
            <a:ext cx="6420920" cy="25950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53CF31-07D0-52B3-322F-30EBBD6D5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528" y="5374710"/>
            <a:ext cx="10864849" cy="45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720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AFF3B-99F6-4994-D0A4-CC80423A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37E8A0E-7518-62F5-0B55-CCBF363F5E6A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6B2BE0-FF13-97C5-A636-CF4845A2C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469838" cy="9250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6AEA00-886F-CDDB-DB9F-A593EDFE8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937" y="0"/>
            <a:ext cx="7123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523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6CC95-0E40-8E06-D9AA-79F7BEF44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DA8276A-97A1-9ED7-2A5F-A6127406B89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34B39E-678E-73AC-CEE7-BABEED9CC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08739"/>
            <a:ext cx="12190445" cy="50710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7B1D09-5337-B9FB-CD37-2365B2A7C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7964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BB1A1-C4CA-B18A-1E89-F31A23EA4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F3FC72-8C07-A82D-2AC3-17CFDC73C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687" y="0"/>
            <a:ext cx="10726616" cy="645575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7E0A4A2-FDF8-9ADE-914D-ECBDF644171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61F5E9-2F99-67BD-05C2-13BDB3BB4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408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C3F85-777E-16DB-3633-532B11F21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46F69DDB-56C6-D9CE-582B-217D4557F3B8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A304CB-3F0E-E274-E1EE-FD04864C5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838" y="0"/>
            <a:ext cx="780574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3761503-EBBF-F190-C6EA-CCD1F8A1E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951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9BE8A-4F1D-D52C-CA70-A9FF84486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480C9C-7943-EA22-7AF2-1132FE69F4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8" t="2363" r="2801"/>
          <a:stretch/>
        </p:blipFill>
        <p:spPr>
          <a:xfrm>
            <a:off x="1365153" y="-1"/>
            <a:ext cx="10064847" cy="673221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A671874-23BE-B121-E7B6-5A5B45122D54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40D0D4-92D4-6278-30A4-521B5C684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290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E0EB8-D462-B24F-2E59-DBDCE709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45ACA-19DC-F056-E4D5-87D4F958F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991" y="0"/>
            <a:ext cx="9392017" cy="683406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466F71A1-14E2-C247-92E4-1C6BD7808EFA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832EB3-C3F1-8078-C349-ABFFAAC08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458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64782-0C8B-82A1-F312-C8C7228D4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53FF00-916F-90B6-D5B8-C69ECD5AD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603" y="0"/>
            <a:ext cx="11023837" cy="645655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6DD94D3-7080-9340-76D2-86D7118ACA0A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82B91B-AAB4-1478-BC50-7F08E40A7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893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4ACEB-FE38-A232-41AA-8BF51A9FC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E8924E0-1686-49F9-D16D-8BD1D2D36A88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A968ED-A7D7-6FF0-BE69-AFB6E3B65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92"/>
          <a:stretch/>
        </p:blipFill>
        <p:spPr>
          <a:xfrm>
            <a:off x="1469838" y="0"/>
            <a:ext cx="9045762" cy="67693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0EEF4B1-6BDD-06EA-9BE5-2323563EC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462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919E2-56DE-8A4A-1F5E-8DC278EAC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3F3F46-9706-C346-EB78-40F607FDB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039" y="0"/>
            <a:ext cx="975059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E4FA5E-CA80-A56E-0D15-280D42EAC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2FE84DE7-1455-8896-4EFF-AAF877145874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0L5-33</a:t>
            </a:r>
          </a:p>
        </p:txBody>
      </p:sp>
    </p:spTree>
    <p:extLst>
      <p:ext uri="{BB962C8B-B14F-4D97-AF65-F5344CB8AC3E}">
        <p14:creationId xmlns:p14="http://schemas.microsoft.com/office/powerpoint/2010/main" val="29217915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E1314-AC40-C116-8C9A-8E86ACA53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42668-EED3-C983-8744-E87B90443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835" y="0"/>
            <a:ext cx="10466340" cy="66461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3F10F1-9D63-502B-C07C-414AD9C4C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14604EE-6325-39AB-0B95-75C029F08D78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0L5-33</a:t>
            </a:r>
          </a:p>
        </p:txBody>
      </p:sp>
    </p:spTree>
    <p:extLst>
      <p:ext uri="{BB962C8B-B14F-4D97-AF65-F5344CB8AC3E}">
        <p14:creationId xmlns:p14="http://schemas.microsoft.com/office/powerpoint/2010/main" val="16131566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C6CB0-23C5-B906-DCBB-1909E63B4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609F9DF7-9582-E08B-2003-C155CF72931B}"/>
              </a:ext>
            </a:extLst>
          </p:cNvPr>
          <p:cNvSpPr txBox="1"/>
          <p:nvPr/>
        </p:nvSpPr>
        <p:spPr>
          <a:xfrm>
            <a:off x="10872042" y="0"/>
            <a:ext cx="1319958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0L5-34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CF1014-35E9-79FA-9529-C7247F43AE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3"/>
          <a:stretch/>
        </p:blipFill>
        <p:spPr>
          <a:xfrm>
            <a:off x="1894958" y="185764"/>
            <a:ext cx="8402083" cy="66722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667A5F-4990-1C0B-314D-6C0B49A30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635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4A4F2-222C-D223-533C-83881A85D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44F416-7231-D771-BA9A-4A7EDF34D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780" y="75983"/>
            <a:ext cx="10637628" cy="649001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5E92A8-553D-6A4D-6C6B-4BE721CEF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4E65075B-2D51-FBEF-7F14-D43301F66F47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0L5-34</a:t>
            </a:r>
          </a:p>
        </p:txBody>
      </p:sp>
    </p:spTree>
    <p:extLst>
      <p:ext uri="{BB962C8B-B14F-4D97-AF65-F5344CB8AC3E}">
        <p14:creationId xmlns:p14="http://schemas.microsoft.com/office/powerpoint/2010/main" val="38365507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8863E-90A9-D258-B4C4-3DBC3997A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81DDA20-E9EC-AFBD-A012-298A25B69A03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0L5-35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CCC5E1-5FB2-F470-7FFB-503252AD9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93" y="925033"/>
            <a:ext cx="11925357" cy="48803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10D639-72C5-BBF7-D07B-30A7F7ACA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9838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18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CE8BC5-7288-4B55-BD47-A8480884B4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1416A2-C755-4691-B5D7-563AF0E96C1C}">
  <ds:schemaRefs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3e344923-98a3-4cbb-98eb-7a7235193b6b"/>
    <ds:schemaRef ds:uri="http://www.w3.org/XML/1998/namespace"/>
    <ds:schemaRef ds:uri="dd831380-f772-4d0a-86be-ca519d40c5a8"/>
    <ds:schemaRef ds:uri="http://schemas.microsoft.com/office/2006/metadata/properties"/>
    <ds:schemaRef ds:uri="7cd1c7d1-83d3-4998-8f93-0268d20cf906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2529</TotalTime>
  <Words>1024</Words>
  <Application>Microsoft Office PowerPoint</Application>
  <PresentationFormat>ワイド画面</PresentationFormat>
  <Paragraphs>218</Paragraphs>
  <Slides>90</Slides>
  <Notes>12</Notes>
  <HiddenSlides>0</HiddenSlides>
  <MMClips>82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90</vt:i4>
      </vt:variant>
    </vt:vector>
  </HeadingPairs>
  <TitlesOfParts>
    <vt:vector size="91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210</cp:revision>
  <dcterms:created xsi:type="dcterms:W3CDTF">2020-06-23T07:26:01Z</dcterms:created>
  <dcterms:modified xsi:type="dcterms:W3CDTF">2024-08-01T04:40:22Z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0x0101009889E05DF03C7846A02E35782AD45B3A</vt:lpwstr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