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7"/>
  </p:notesMasterIdLst>
  <p:sldIdLst>
    <p:sldId id="257" r:id="rId5"/>
    <p:sldId id="275" r:id="rId6"/>
    <p:sldId id="258" r:id="rId7"/>
    <p:sldId id="316" r:id="rId8"/>
    <p:sldId id="369" r:id="rId9"/>
    <p:sldId id="318" r:id="rId10"/>
    <p:sldId id="330" r:id="rId11"/>
    <p:sldId id="320" r:id="rId12"/>
    <p:sldId id="321" r:id="rId13"/>
    <p:sldId id="322" r:id="rId14"/>
    <p:sldId id="324" r:id="rId15"/>
    <p:sldId id="325" r:id="rId16"/>
    <p:sldId id="327" r:id="rId17"/>
    <p:sldId id="328" r:id="rId18"/>
    <p:sldId id="382" r:id="rId19"/>
    <p:sldId id="326" r:id="rId20"/>
    <p:sldId id="336" r:id="rId21"/>
    <p:sldId id="334" r:id="rId22"/>
    <p:sldId id="335" r:id="rId23"/>
    <p:sldId id="337" r:id="rId24"/>
    <p:sldId id="367" r:id="rId25"/>
    <p:sldId id="338" r:id="rId26"/>
    <p:sldId id="342" r:id="rId27"/>
    <p:sldId id="340" r:id="rId28"/>
    <p:sldId id="343" r:id="rId29"/>
    <p:sldId id="341" r:id="rId30"/>
    <p:sldId id="344" r:id="rId31"/>
    <p:sldId id="345" r:id="rId32"/>
    <p:sldId id="346" r:id="rId33"/>
    <p:sldId id="373" r:id="rId34"/>
    <p:sldId id="347" r:id="rId35"/>
    <p:sldId id="371" r:id="rId36"/>
    <p:sldId id="383" r:id="rId37"/>
    <p:sldId id="348" r:id="rId38"/>
    <p:sldId id="273" r:id="rId39"/>
    <p:sldId id="349" r:id="rId40"/>
    <p:sldId id="350" r:id="rId41"/>
    <p:sldId id="354" r:id="rId42"/>
    <p:sldId id="355" r:id="rId43"/>
    <p:sldId id="353" r:id="rId44"/>
    <p:sldId id="356" r:id="rId45"/>
    <p:sldId id="357" r:id="rId46"/>
    <p:sldId id="359" r:id="rId47"/>
    <p:sldId id="374" r:id="rId48"/>
    <p:sldId id="360" r:id="rId49"/>
    <p:sldId id="372" r:id="rId50"/>
    <p:sldId id="384" r:id="rId51"/>
    <p:sldId id="358" r:id="rId52"/>
    <p:sldId id="364" r:id="rId53"/>
    <p:sldId id="370" r:id="rId54"/>
    <p:sldId id="361" r:id="rId55"/>
    <p:sldId id="385" r:id="rId56"/>
    <p:sldId id="309" r:id="rId57"/>
    <p:sldId id="362" r:id="rId58"/>
    <p:sldId id="310" r:id="rId59"/>
    <p:sldId id="375" r:id="rId60"/>
    <p:sldId id="376" r:id="rId61"/>
    <p:sldId id="377" r:id="rId62"/>
    <p:sldId id="378" r:id="rId63"/>
    <p:sldId id="379" r:id="rId64"/>
    <p:sldId id="380" r:id="rId65"/>
    <p:sldId id="381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2" clrIdx="0">
    <p:extLst>
      <p:ext uri="{19B8F6BF-5375-455C-9EA6-DF929625EA0E}">
        <p15:presenceInfo xmlns:p15="http://schemas.microsoft.com/office/powerpoint/2012/main" userId="Keiko Kojima" providerId="None"/>
      </p:ext>
    </p:extLst>
  </p:cmAuthor>
  <p:cmAuthor id="2" name="Keiko Kojima" initials="KK [2]" lastIdx="1" clrIdx="1">
    <p:extLst>
      <p:ext uri="{19B8F6BF-5375-455C-9EA6-DF929625EA0E}">
        <p15:presenceInfo xmlns:p15="http://schemas.microsoft.com/office/powerpoint/2012/main" userId="S::kojima@jfbkk.or.th::6899f029-7342-413a-b38b-6a9d55270e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1F2"/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10FCFA-3DB5-0CAD-F424-BB7F28355E8A}" v="2" dt="2024-08-01T04:29:38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71" autoAdjust="0"/>
    <p:restoredTop sz="93792" autoAdjust="0"/>
  </p:normalViewPr>
  <p:slideViewPr>
    <p:cSldViewPr snapToGrid="0">
      <p:cViewPr varScale="1">
        <p:scale>
          <a:sx n="64" d="100"/>
          <a:sy n="64" d="100"/>
        </p:scale>
        <p:origin x="596" y="6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7B20117F-FE60-42A4-A852-51C270378044}"/>
    <pc:docChg chg="undo custSel addSld delSld modSld sldOrd">
      <pc:chgData name="Myat Min Htut" userId="dfff3e71-de70-432f-b631-d8cca54eab50" providerId="ADAL" clId="{7B20117F-FE60-42A4-A852-51C270378044}" dt="2024-02-27T09:05:16.501" v="102"/>
      <pc:docMkLst>
        <pc:docMk/>
      </pc:docMkLst>
      <pc:sldChg chg="modAnim">
        <pc:chgData name="Myat Min Htut" userId="dfff3e71-de70-432f-b631-d8cca54eab50" providerId="ADAL" clId="{7B20117F-FE60-42A4-A852-51C270378044}" dt="2024-02-26T05:22:13.169" v="26"/>
        <pc:sldMkLst>
          <pc:docMk/>
          <pc:sldMk cId="485470571" sldId="273"/>
        </pc:sldMkLst>
      </pc:sldChg>
      <pc:sldChg chg="del">
        <pc:chgData name="Myat Min Htut" userId="dfff3e71-de70-432f-b631-d8cca54eab50" providerId="ADAL" clId="{7B20117F-FE60-42A4-A852-51C270378044}" dt="2024-02-26T09:33:27.164" v="32" actId="47"/>
        <pc:sldMkLst>
          <pc:docMk/>
          <pc:sldMk cId="1905676822" sldId="317"/>
        </pc:sldMkLst>
      </pc:sldChg>
      <pc:sldChg chg="modAnim">
        <pc:chgData name="Myat Min Htut" userId="dfff3e71-de70-432f-b631-d8cca54eab50" providerId="ADAL" clId="{7B20117F-FE60-42A4-A852-51C270378044}" dt="2024-02-26T09:35:50.413" v="42"/>
        <pc:sldMkLst>
          <pc:docMk/>
          <pc:sldMk cId="213112229" sldId="318"/>
        </pc:sldMkLst>
      </pc:sldChg>
      <pc:sldChg chg="del">
        <pc:chgData name="Myat Min Htut" userId="dfff3e71-de70-432f-b631-d8cca54eab50" providerId="ADAL" clId="{7B20117F-FE60-42A4-A852-51C270378044}" dt="2024-02-26T09:35:58.321" v="44" actId="47"/>
        <pc:sldMkLst>
          <pc:docMk/>
          <pc:sldMk cId="2436524148" sldId="319"/>
        </pc:sldMkLst>
      </pc:sldChg>
      <pc:sldChg chg="modAnim">
        <pc:chgData name="Myat Min Htut" userId="dfff3e71-de70-432f-b631-d8cca54eab50" providerId="ADAL" clId="{7B20117F-FE60-42A4-A852-51C270378044}" dt="2024-02-26T05:10:17.839" v="4"/>
        <pc:sldMkLst>
          <pc:docMk/>
          <pc:sldMk cId="558407204" sldId="320"/>
        </pc:sldMkLst>
      </pc:sldChg>
      <pc:sldChg chg="modAnim">
        <pc:chgData name="Myat Min Htut" userId="dfff3e71-de70-432f-b631-d8cca54eab50" providerId="ADAL" clId="{7B20117F-FE60-42A4-A852-51C270378044}" dt="2024-02-26T05:10:31.846" v="6"/>
        <pc:sldMkLst>
          <pc:docMk/>
          <pc:sldMk cId="251810835" sldId="321"/>
        </pc:sldMkLst>
      </pc:sldChg>
      <pc:sldChg chg="modAnim">
        <pc:chgData name="Myat Min Htut" userId="dfff3e71-de70-432f-b631-d8cca54eab50" providerId="ADAL" clId="{7B20117F-FE60-42A4-A852-51C270378044}" dt="2024-02-27T08:56:11.495" v="65"/>
        <pc:sldMkLst>
          <pc:docMk/>
          <pc:sldMk cId="822568597" sldId="324"/>
        </pc:sldMkLst>
      </pc:sldChg>
      <pc:sldChg chg="modAnim">
        <pc:chgData name="Myat Min Htut" userId="dfff3e71-de70-432f-b631-d8cca54eab50" providerId="ADAL" clId="{7B20117F-FE60-42A4-A852-51C270378044}" dt="2024-02-27T08:56:18.033" v="67"/>
        <pc:sldMkLst>
          <pc:docMk/>
          <pc:sldMk cId="2742098717" sldId="327"/>
        </pc:sldMkLst>
      </pc:sldChg>
      <pc:sldChg chg="modAnim">
        <pc:chgData name="Myat Min Htut" userId="dfff3e71-de70-432f-b631-d8cca54eab50" providerId="ADAL" clId="{7B20117F-FE60-42A4-A852-51C270378044}" dt="2024-02-27T08:56:23.725" v="69"/>
        <pc:sldMkLst>
          <pc:docMk/>
          <pc:sldMk cId="3976745" sldId="328"/>
        </pc:sldMkLst>
      </pc:sldChg>
      <pc:sldChg chg="del">
        <pc:chgData name="Myat Min Htut" userId="dfff3e71-de70-432f-b631-d8cca54eab50" providerId="ADAL" clId="{7B20117F-FE60-42A4-A852-51C270378044}" dt="2024-02-26T09:35:54.160" v="43" actId="47"/>
        <pc:sldMkLst>
          <pc:docMk/>
          <pc:sldMk cId="4172921762" sldId="329"/>
        </pc:sldMkLst>
      </pc:sldChg>
      <pc:sldChg chg="modAnim">
        <pc:chgData name="Myat Min Htut" userId="dfff3e71-de70-432f-b631-d8cca54eab50" providerId="ADAL" clId="{7B20117F-FE60-42A4-A852-51C270378044}" dt="2024-02-26T05:04:40.739" v="1"/>
        <pc:sldMkLst>
          <pc:docMk/>
          <pc:sldMk cId="719669567" sldId="330"/>
        </pc:sldMkLst>
      </pc:sldChg>
      <pc:sldChg chg="del">
        <pc:chgData name="Myat Min Htut" userId="dfff3e71-de70-432f-b631-d8cca54eab50" providerId="ADAL" clId="{7B20117F-FE60-42A4-A852-51C270378044}" dt="2024-02-26T09:36:06.691" v="45" actId="47"/>
        <pc:sldMkLst>
          <pc:docMk/>
          <pc:sldMk cId="2459241945" sldId="331"/>
        </pc:sldMkLst>
      </pc:sldChg>
      <pc:sldChg chg="del">
        <pc:chgData name="Myat Min Htut" userId="dfff3e71-de70-432f-b631-d8cca54eab50" providerId="ADAL" clId="{7B20117F-FE60-42A4-A852-51C270378044}" dt="2024-02-26T09:36:13.242" v="46" actId="47"/>
        <pc:sldMkLst>
          <pc:docMk/>
          <pc:sldMk cId="4015786042" sldId="332"/>
        </pc:sldMkLst>
      </pc:sldChg>
      <pc:sldChg chg="del">
        <pc:chgData name="Myat Min Htut" userId="dfff3e71-de70-432f-b631-d8cca54eab50" providerId="ADAL" clId="{7B20117F-FE60-42A4-A852-51C270378044}" dt="2024-02-26T09:36:30.606" v="47" actId="47"/>
        <pc:sldMkLst>
          <pc:docMk/>
          <pc:sldMk cId="2955083070" sldId="333"/>
        </pc:sldMkLst>
      </pc:sldChg>
      <pc:sldChg chg="modAnim">
        <pc:chgData name="Myat Min Htut" userId="dfff3e71-de70-432f-b631-d8cca54eab50" providerId="ADAL" clId="{7B20117F-FE60-42A4-A852-51C270378044}" dt="2024-02-27T08:56:52.992" v="77"/>
        <pc:sldMkLst>
          <pc:docMk/>
          <pc:sldMk cId="2441466132" sldId="334"/>
        </pc:sldMkLst>
      </pc:sldChg>
      <pc:sldChg chg="modSp mod modAnim">
        <pc:chgData name="Myat Min Htut" userId="dfff3e71-de70-432f-b631-d8cca54eab50" providerId="ADAL" clId="{7B20117F-FE60-42A4-A852-51C270378044}" dt="2024-02-27T08:56:47.597" v="75"/>
        <pc:sldMkLst>
          <pc:docMk/>
          <pc:sldMk cId="4119481693" sldId="336"/>
        </pc:sldMkLst>
        <pc:spChg chg="mod">
          <ac:chgData name="Myat Min Htut" userId="dfff3e71-de70-432f-b631-d8cca54eab50" providerId="ADAL" clId="{7B20117F-FE60-42A4-A852-51C270378044}" dt="2024-02-27T08:56:34.803" v="70" actId="1076"/>
          <ac:spMkLst>
            <pc:docMk/>
            <pc:sldMk cId="4119481693" sldId="336"/>
            <ac:spMk id="9" creationId="{5BE5B716-8635-46BC-8DEF-C76CBC9FDBEB}"/>
          </ac:spMkLst>
        </pc:spChg>
        <pc:spChg chg="mod">
          <ac:chgData name="Myat Min Htut" userId="dfff3e71-de70-432f-b631-d8cca54eab50" providerId="ADAL" clId="{7B20117F-FE60-42A4-A852-51C270378044}" dt="2024-02-27T08:56:34.803" v="70" actId="1076"/>
          <ac:spMkLst>
            <pc:docMk/>
            <pc:sldMk cId="4119481693" sldId="336"/>
            <ac:spMk id="11" creationId="{13CE00A8-DB71-4436-B4BE-4B8A7E419C01}"/>
          </ac:spMkLst>
        </pc:spChg>
        <pc:picChg chg="mod">
          <ac:chgData name="Myat Min Htut" userId="dfff3e71-de70-432f-b631-d8cca54eab50" providerId="ADAL" clId="{7B20117F-FE60-42A4-A852-51C270378044}" dt="2024-02-27T08:56:34.803" v="70" actId="1076"/>
          <ac:picMkLst>
            <pc:docMk/>
            <pc:sldMk cId="4119481693" sldId="336"/>
            <ac:picMk id="6" creationId="{B7A62E2A-AD0A-49F2-998A-7FAAC66A3F6E}"/>
          </ac:picMkLst>
        </pc:picChg>
      </pc:sldChg>
      <pc:sldChg chg="addSp delSp modSp mod modAnim">
        <pc:chgData name="Myat Min Htut" userId="dfff3e71-de70-432f-b631-d8cca54eab50" providerId="ADAL" clId="{7B20117F-FE60-42A4-A852-51C270378044}" dt="2024-02-27T08:57:38.128" v="89"/>
        <pc:sldMkLst>
          <pc:docMk/>
          <pc:sldMk cId="1977865713" sldId="342"/>
        </pc:sldMkLst>
        <pc:picChg chg="del mod">
          <ac:chgData name="Myat Min Htut" userId="dfff3e71-de70-432f-b631-d8cca54eab50" providerId="ADAL" clId="{7B20117F-FE60-42A4-A852-51C270378044}" dt="2024-02-27T08:57:20.267" v="83" actId="478"/>
          <ac:picMkLst>
            <pc:docMk/>
            <pc:sldMk cId="1977865713" sldId="342"/>
            <ac:picMk id="12" creationId="{88393F86-C86D-4460-96A4-015FE9EADC2A}"/>
          </ac:picMkLst>
        </pc:picChg>
        <pc:picChg chg="add mod">
          <ac:chgData name="Myat Min Htut" userId="dfff3e71-de70-432f-b631-d8cca54eab50" providerId="ADAL" clId="{7B20117F-FE60-42A4-A852-51C270378044}" dt="2024-02-27T08:57:18.157" v="82" actId="1076"/>
          <ac:picMkLst>
            <pc:docMk/>
            <pc:sldMk cId="1977865713" sldId="342"/>
            <ac:picMk id="18" creationId="{8C4981A6-B2A9-4ECD-AC15-AAB7E6546005}"/>
          </ac:picMkLst>
        </pc:picChg>
      </pc:sldChg>
      <pc:sldChg chg="modAnim">
        <pc:chgData name="Myat Min Htut" userId="dfff3e71-de70-432f-b631-d8cca54eab50" providerId="ADAL" clId="{7B20117F-FE60-42A4-A852-51C270378044}" dt="2024-02-27T09:05:03.677" v="98"/>
        <pc:sldMkLst>
          <pc:docMk/>
          <pc:sldMk cId="3883574454" sldId="349"/>
        </pc:sldMkLst>
      </pc:sldChg>
      <pc:sldChg chg="del">
        <pc:chgData name="Myat Min Htut" userId="dfff3e71-de70-432f-b631-d8cca54eab50" providerId="ADAL" clId="{7B20117F-FE60-42A4-A852-51C270378044}" dt="2024-02-26T09:37:20.399" v="49" actId="47"/>
        <pc:sldMkLst>
          <pc:docMk/>
          <pc:sldMk cId="3901227842" sldId="351"/>
        </pc:sldMkLst>
      </pc:sldChg>
      <pc:sldChg chg="ord modAnim">
        <pc:chgData name="Myat Min Htut" userId="dfff3e71-de70-432f-b631-d8cca54eab50" providerId="ADAL" clId="{7B20117F-FE60-42A4-A852-51C270378044}" dt="2024-02-27T09:05:16.501" v="102"/>
        <pc:sldMkLst>
          <pc:docMk/>
          <pc:sldMk cId="377247478" sldId="354"/>
        </pc:sldMkLst>
      </pc:sldChg>
      <pc:sldChg chg="del">
        <pc:chgData name="Myat Min Htut" userId="dfff3e71-de70-432f-b631-d8cca54eab50" providerId="ADAL" clId="{7B20117F-FE60-42A4-A852-51C270378044}" dt="2024-02-26T09:39:43.445" v="55" actId="47"/>
        <pc:sldMkLst>
          <pc:docMk/>
          <pc:sldMk cId="305406437" sldId="363"/>
        </pc:sldMkLst>
      </pc:sldChg>
      <pc:sldChg chg="modAnim">
        <pc:chgData name="Myat Min Htut" userId="dfff3e71-de70-432f-b631-d8cca54eab50" providerId="ADAL" clId="{7B20117F-FE60-42A4-A852-51C270378044}" dt="2024-02-26T09:39:56.997" v="58"/>
        <pc:sldMkLst>
          <pc:docMk/>
          <pc:sldMk cId="1144125527" sldId="364"/>
        </pc:sldMkLst>
      </pc:sldChg>
      <pc:sldChg chg="add del">
        <pc:chgData name="Myat Min Htut" userId="dfff3e71-de70-432f-b631-d8cca54eab50" providerId="ADAL" clId="{7B20117F-FE60-42A4-A852-51C270378044}" dt="2024-02-26T09:40:58.299" v="61" actId="47"/>
        <pc:sldMkLst>
          <pc:docMk/>
          <pc:sldMk cId="369221372" sldId="365"/>
        </pc:sldMkLst>
      </pc:sldChg>
      <pc:sldChg chg="del">
        <pc:chgData name="Myat Min Htut" userId="dfff3e71-de70-432f-b631-d8cca54eab50" providerId="ADAL" clId="{7B20117F-FE60-42A4-A852-51C270378044}" dt="2024-02-26T09:39:09.915" v="50" actId="47"/>
        <pc:sldMkLst>
          <pc:docMk/>
          <pc:sldMk cId="1541857150" sldId="366"/>
        </pc:sldMkLst>
      </pc:sldChg>
      <pc:sldChg chg="del">
        <pc:chgData name="Myat Min Htut" userId="dfff3e71-de70-432f-b631-d8cca54eab50" providerId="ADAL" clId="{7B20117F-FE60-42A4-A852-51C270378044}" dt="2024-02-26T09:36:35.764" v="48" actId="47"/>
        <pc:sldMkLst>
          <pc:docMk/>
          <pc:sldMk cId="1103069760" sldId="368"/>
        </pc:sldMkLst>
      </pc:sldChg>
      <pc:sldChg chg="modAnim">
        <pc:chgData name="Myat Min Htut" userId="dfff3e71-de70-432f-b631-d8cca54eab50" providerId="ADAL" clId="{7B20117F-FE60-42A4-A852-51C270378044}" dt="2024-02-27T08:55:49.338" v="63"/>
        <pc:sldMkLst>
          <pc:docMk/>
          <pc:sldMk cId="1972484877" sldId="369"/>
        </pc:sldMkLst>
      </pc:sldChg>
      <pc:sldChg chg="modAnim">
        <pc:chgData name="Myat Min Htut" userId="dfff3e71-de70-432f-b631-d8cca54eab50" providerId="ADAL" clId="{7B20117F-FE60-42A4-A852-51C270378044}" dt="2024-02-26T05:24:43.297" v="31"/>
        <pc:sldMkLst>
          <pc:docMk/>
          <pc:sldMk cId="1424309493" sldId="370"/>
        </pc:sldMkLst>
      </pc:sldChg>
    </pc:docChg>
  </pc:docChgLst>
  <pc:docChgLst>
    <pc:chgData name="Mayumi Oya" userId="S::mayumi_oya@jpf.go.jp::81482dfe-07c9-4ece-b186-9b7c75a9add2" providerId="AD" clId="Web-{24EF5A78-EBF6-4DEA-ADC9-4EB335DBD4D6}"/>
    <pc:docChg chg="delSld modSld">
      <pc:chgData name="Mayumi Oya" userId="S::mayumi_oya@jpf.go.jp::81482dfe-07c9-4ece-b186-9b7c75a9add2" providerId="AD" clId="Web-{24EF5A78-EBF6-4DEA-ADC9-4EB335DBD4D6}" dt="2024-02-28T00:22:48.927" v="5"/>
      <pc:docMkLst>
        <pc:docMk/>
      </pc:docMkLst>
      <pc:sldChg chg="delAnim">
        <pc:chgData name="Mayumi Oya" userId="S::mayumi_oya@jpf.go.jp::81482dfe-07c9-4ece-b186-9b7c75a9add2" providerId="AD" clId="Web-{24EF5A78-EBF6-4DEA-ADC9-4EB335DBD4D6}" dt="2024-02-28T00:20:58.487" v="1"/>
        <pc:sldMkLst>
          <pc:docMk/>
          <pc:sldMk cId="2742098717" sldId="327"/>
        </pc:sldMkLst>
      </pc:sldChg>
      <pc:sldChg chg="delAnim">
        <pc:chgData name="Mayumi Oya" userId="S::mayumi_oya@jpf.go.jp::81482dfe-07c9-4ece-b186-9b7c75a9add2" providerId="AD" clId="Web-{24EF5A78-EBF6-4DEA-ADC9-4EB335DBD4D6}" dt="2024-02-28T00:21:30.472" v="3"/>
        <pc:sldMkLst>
          <pc:docMk/>
          <pc:sldMk cId="3976745" sldId="328"/>
        </pc:sldMkLst>
      </pc:sldChg>
      <pc:sldChg chg="del">
        <pc:chgData name="Mayumi Oya" userId="S::mayumi_oya@jpf.go.jp::81482dfe-07c9-4ece-b186-9b7c75a9add2" providerId="AD" clId="Web-{24EF5A78-EBF6-4DEA-ADC9-4EB335DBD4D6}" dt="2024-02-28T00:22:48.927" v="5"/>
        <pc:sldMkLst>
          <pc:docMk/>
          <pc:sldMk cId="2207597868" sldId="352"/>
        </pc:sldMkLst>
      </pc:sldChg>
      <pc:sldChg chg="mod modShow">
        <pc:chgData name="Mayumi Oya" userId="S::mayumi_oya@jpf.go.jp::81482dfe-07c9-4ece-b186-9b7c75a9add2" providerId="AD" clId="Web-{24EF5A78-EBF6-4DEA-ADC9-4EB335DBD4D6}" dt="2024-02-28T00:22:20.254" v="4"/>
        <pc:sldMkLst>
          <pc:docMk/>
          <pc:sldMk cId="1932683838" sldId="371"/>
        </pc:sldMkLst>
      </pc:sldChg>
    </pc:docChg>
  </pc:docChgLst>
  <pc:docChgLst>
    <pc:chgData name="Mayumi Oya" userId="S::mayumi_oya@jpf.go.jp::81482dfe-07c9-4ece-b186-9b7c75a9add2" providerId="AD" clId="Web-{BF5EB97C-5D3E-B562-680C-79BD1FAEEFC1}"/>
    <pc:docChg chg="modSld">
      <pc:chgData name="Mayumi Oya" userId="S::mayumi_oya@jpf.go.jp::81482dfe-07c9-4ece-b186-9b7c75a9add2" providerId="AD" clId="Web-{BF5EB97C-5D3E-B562-680C-79BD1FAEEFC1}" dt="2024-03-15T09:04:17.632" v="23"/>
      <pc:docMkLst>
        <pc:docMk/>
      </pc:docMkLst>
      <pc:sldChg chg="addSp delSp modSp">
        <pc:chgData name="Mayumi Oya" userId="S::mayumi_oya@jpf.go.jp::81482dfe-07c9-4ece-b186-9b7c75a9add2" providerId="AD" clId="Web-{BF5EB97C-5D3E-B562-680C-79BD1FAEEFC1}" dt="2024-03-15T08:59:09.811" v="13" actId="14100"/>
        <pc:sldMkLst>
          <pc:docMk/>
          <pc:sldMk cId="213112229" sldId="318"/>
        </pc:sldMkLst>
        <pc:picChg chg="del">
          <ac:chgData name="Mayumi Oya" userId="S::mayumi_oya@jpf.go.jp::81482dfe-07c9-4ece-b186-9b7c75a9add2" providerId="AD" clId="Web-{BF5EB97C-5D3E-B562-680C-79BD1FAEEFC1}" dt="2024-03-15T08:57:14.121" v="4"/>
          <ac:picMkLst>
            <pc:docMk/>
            <pc:sldMk cId="213112229" sldId="318"/>
            <ac:picMk id="3" creationId="{0F1C240E-D4B5-C765-E337-A929F77DCCD7}"/>
          </ac:picMkLst>
        </pc:picChg>
        <pc:picChg chg="add del mod">
          <ac:chgData name="Mayumi Oya" userId="S::mayumi_oya@jpf.go.jp::81482dfe-07c9-4ece-b186-9b7c75a9add2" providerId="AD" clId="Web-{BF5EB97C-5D3E-B562-680C-79BD1FAEEFC1}" dt="2024-03-15T08:57:25.387" v="6"/>
          <ac:picMkLst>
            <pc:docMk/>
            <pc:sldMk cId="213112229" sldId="318"/>
            <ac:picMk id="8" creationId="{68315BE4-7966-EEB6-AC36-FE5702756BB1}"/>
          </ac:picMkLst>
        </pc:picChg>
        <pc:picChg chg="add del mod">
          <ac:chgData name="Mayumi Oya" userId="S::mayumi_oya@jpf.go.jp::81482dfe-07c9-4ece-b186-9b7c75a9add2" providerId="AD" clId="Web-{BF5EB97C-5D3E-B562-680C-79BD1FAEEFC1}" dt="2024-03-15T08:58:31.014" v="10"/>
          <ac:picMkLst>
            <pc:docMk/>
            <pc:sldMk cId="213112229" sldId="318"/>
            <ac:picMk id="13" creationId="{9F8E756F-19B0-045A-0170-8160C994078D}"/>
          </ac:picMkLst>
        </pc:picChg>
        <pc:picChg chg="add mod">
          <ac:chgData name="Mayumi Oya" userId="S::mayumi_oya@jpf.go.jp::81482dfe-07c9-4ece-b186-9b7c75a9add2" providerId="AD" clId="Web-{BF5EB97C-5D3E-B562-680C-79BD1FAEEFC1}" dt="2024-03-15T08:59:09.811" v="13" actId="14100"/>
          <ac:picMkLst>
            <pc:docMk/>
            <pc:sldMk cId="213112229" sldId="318"/>
            <ac:picMk id="14" creationId="{BF016DDB-7462-3B6D-9319-27A1D535A8FC}"/>
          </ac:picMkLst>
        </pc:picChg>
      </pc:sldChg>
      <pc:sldChg chg="addSp delSp modSp">
        <pc:chgData name="Mayumi Oya" userId="S::mayumi_oya@jpf.go.jp::81482dfe-07c9-4ece-b186-9b7c75a9add2" providerId="AD" clId="Web-{BF5EB97C-5D3E-B562-680C-79BD1FAEEFC1}" dt="2024-03-15T09:03:26.646" v="18" actId="1076"/>
        <pc:sldMkLst>
          <pc:docMk/>
          <pc:sldMk cId="3431658454" sldId="346"/>
        </pc:sldMkLst>
        <pc:picChg chg="add mod">
          <ac:chgData name="Mayumi Oya" userId="S::mayumi_oya@jpf.go.jp::81482dfe-07c9-4ece-b186-9b7c75a9add2" providerId="AD" clId="Web-{BF5EB97C-5D3E-B562-680C-79BD1FAEEFC1}" dt="2024-03-15T09:03:26.646" v="18" actId="1076"/>
          <ac:picMkLst>
            <pc:docMk/>
            <pc:sldMk cId="3431658454" sldId="346"/>
            <ac:picMk id="6" creationId="{FC41AAEC-3D0D-A9EA-B159-185C485591BA}"/>
          </ac:picMkLst>
        </pc:picChg>
        <pc:picChg chg="del mod">
          <ac:chgData name="Mayumi Oya" userId="S::mayumi_oya@jpf.go.jp::81482dfe-07c9-4ece-b186-9b7c75a9add2" providerId="AD" clId="Web-{BF5EB97C-5D3E-B562-680C-79BD1FAEEFC1}" dt="2024-03-15T09:03:22.599" v="17"/>
          <ac:picMkLst>
            <pc:docMk/>
            <pc:sldMk cId="3431658454" sldId="346"/>
            <ac:picMk id="7" creationId="{52777C07-61F0-8D83-94C1-98FE64F5C2AA}"/>
          </ac:picMkLst>
        </pc:picChg>
      </pc:sldChg>
      <pc:sldChg chg="addSp delSp modSp">
        <pc:chgData name="Mayumi Oya" userId="S::mayumi_oya@jpf.go.jp::81482dfe-07c9-4ece-b186-9b7c75a9add2" providerId="AD" clId="Web-{BF5EB97C-5D3E-B562-680C-79BD1FAEEFC1}" dt="2024-03-15T09:04:17.632" v="23"/>
        <pc:sldMkLst>
          <pc:docMk/>
          <pc:sldMk cId="719586288" sldId="373"/>
        </pc:sldMkLst>
        <pc:picChg chg="del">
          <ac:chgData name="Mayumi Oya" userId="S::mayumi_oya@jpf.go.jp::81482dfe-07c9-4ece-b186-9b7c75a9add2" providerId="AD" clId="Web-{BF5EB97C-5D3E-B562-680C-79BD1FAEEFC1}" dt="2024-03-15T09:04:02.741" v="21"/>
          <ac:picMkLst>
            <pc:docMk/>
            <pc:sldMk cId="719586288" sldId="373"/>
            <ac:picMk id="7" creationId="{1C9285BB-C1A5-DA09-924D-79B732B9F6CC}"/>
          </ac:picMkLst>
        </pc:picChg>
        <pc:picChg chg="ord">
          <ac:chgData name="Mayumi Oya" userId="S::mayumi_oya@jpf.go.jp::81482dfe-07c9-4ece-b186-9b7c75a9add2" providerId="AD" clId="Web-{BF5EB97C-5D3E-B562-680C-79BD1FAEEFC1}" dt="2024-03-15T09:04:17.632" v="23"/>
          <ac:picMkLst>
            <pc:docMk/>
            <pc:sldMk cId="719586288" sldId="373"/>
            <ac:picMk id="9" creationId="{0919DCDB-6CB0-474B-ACD8-B3CD9322A5B2}"/>
          </ac:picMkLst>
        </pc:picChg>
        <pc:picChg chg="add mod">
          <ac:chgData name="Mayumi Oya" userId="S::mayumi_oya@jpf.go.jp::81482dfe-07c9-4ece-b186-9b7c75a9add2" providerId="AD" clId="Web-{BF5EB97C-5D3E-B562-680C-79BD1FAEEFC1}" dt="2024-03-15T09:04:06.131" v="22" actId="1076"/>
          <ac:picMkLst>
            <pc:docMk/>
            <pc:sldMk cId="719586288" sldId="373"/>
            <ac:picMk id="21" creationId="{03EB45E0-378F-60ED-404F-8CB432776D00}"/>
          </ac:picMkLst>
        </pc:picChg>
      </pc:sldChg>
    </pc:docChg>
  </pc:docChgLst>
  <pc:docChgLst>
    <pc:chgData name="Mayumi Oya" userId="S::mayumi_oya@jpf.go.jp::81482dfe-07c9-4ece-b186-9b7c75a9add2" providerId="AD" clId="Web-{5A46C6AF-4C70-9373-B46C-B04B5C989DE8}"/>
    <pc:docChg chg="delSld">
      <pc:chgData name="Mayumi Oya" userId="S::mayumi_oya@jpf.go.jp::81482dfe-07c9-4ece-b186-9b7c75a9add2" providerId="AD" clId="Web-{5A46C6AF-4C70-9373-B46C-B04B5C989DE8}" dt="2024-02-27T10:52:18.436" v="1"/>
      <pc:docMkLst>
        <pc:docMk/>
      </pc:docMkLst>
      <pc:sldChg chg="del">
        <pc:chgData name="Mayumi Oya" userId="S::mayumi_oya@jpf.go.jp::81482dfe-07c9-4ece-b186-9b7c75a9add2" providerId="AD" clId="Web-{5A46C6AF-4C70-9373-B46C-B04B5C989DE8}" dt="2024-02-27T10:51:23.529" v="0"/>
        <pc:sldMkLst>
          <pc:docMk/>
          <pc:sldMk cId="762057265" sldId="323"/>
        </pc:sldMkLst>
      </pc:sldChg>
      <pc:sldChg chg="del">
        <pc:chgData name="Mayumi Oya" userId="S::mayumi_oya@jpf.go.jp::81482dfe-07c9-4ece-b186-9b7c75a9add2" providerId="AD" clId="Web-{5A46C6AF-4C70-9373-B46C-B04B5C989DE8}" dt="2024-02-27T10:52:18.436" v="1"/>
        <pc:sldMkLst>
          <pc:docMk/>
          <pc:sldMk cId="1138107344" sldId="339"/>
        </pc:sldMkLst>
      </pc:sldChg>
    </pc:docChg>
  </pc:docChgLst>
  <pc:docChgLst>
    <pc:chgData name="sayaka yokoyama" userId="S::sayaka_yokoyama@jpf.go.jp::f77ee311-c58d-49f9-9c03-4c9f5af284ca" providerId="AD" clId="Web-{857D8219-AED4-843A-C31B-11B10DACBCCC}"/>
    <pc:docChg chg="modSld">
      <pc:chgData name="sayaka yokoyama" userId="S::sayaka_yokoyama@jpf.go.jp::f77ee311-c58d-49f9-9c03-4c9f5af284ca" providerId="AD" clId="Web-{857D8219-AED4-843A-C31B-11B10DACBCCC}" dt="2024-03-05T02:55:22.795" v="12" actId="14100"/>
      <pc:docMkLst>
        <pc:docMk/>
      </pc:docMkLst>
      <pc:sldChg chg="modSp">
        <pc:chgData name="sayaka yokoyama" userId="S::sayaka_yokoyama@jpf.go.jp::f77ee311-c58d-49f9-9c03-4c9f5af284ca" providerId="AD" clId="Web-{857D8219-AED4-843A-C31B-11B10DACBCCC}" dt="2024-03-05T02:55:22.795" v="12" actId="14100"/>
        <pc:sldMkLst>
          <pc:docMk/>
          <pc:sldMk cId="1144125527" sldId="364"/>
        </pc:sldMkLst>
        <pc:picChg chg="mod">
          <ac:chgData name="sayaka yokoyama" userId="S::sayaka_yokoyama@jpf.go.jp::f77ee311-c58d-49f9-9c03-4c9f5af284ca" providerId="AD" clId="Web-{857D8219-AED4-843A-C31B-11B10DACBCCC}" dt="2024-03-05T02:55:22.795" v="12" actId="14100"/>
          <ac:picMkLst>
            <pc:docMk/>
            <pc:sldMk cId="1144125527" sldId="364"/>
            <ac:picMk id="4" creationId="{4BC70B9F-56F2-29BD-1781-4E32EB9E3870}"/>
          </ac:picMkLst>
        </pc:picChg>
      </pc:sldChg>
      <pc:sldChg chg="addSp delSp modSp">
        <pc:chgData name="sayaka yokoyama" userId="S::sayaka_yokoyama@jpf.go.jp::f77ee311-c58d-49f9-9c03-4c9f5af284ca" providerId="AD" clId="Web-{857D8219-AED4-843A-C31B-11B10DACBCCC}" dt="2024-03-05T02:54:37.369" v="11" actId="1076"/>
        <pc:sldMkLst>
          <pc:docMk/>
          <pc:sldMk cId="1932683838" sldId="371"/>
        </pc:sldMkLst>
        <pc:picChg chg="del">
          <ac:chgData name="sayaka yokoyama" userId="S::sayaka_yokoyama@jpf.go.jp::f77ee311-c58d-49f9-9c03-4c9f5af284ca" providerId="AD" clId="Web-{857D8219-AED4-843A-C31B-11B10DACBCCC}" dt="2024-03-05T02:53:18.330" v="0"/>
          <ac:picMkLst>
            <pc:docMk/>
            <pc:sldMk cId="1932683838" sldId="371"/>
            <ac:picMk id="6" creationId="{00607997-5DE7-402C-AC38-41806068EBB7}"/>
          </ac:picMkLst>
        </pc:picChg>
        <pc:picChg chg="add del mod">
          <ac:chgData name="sayaka yokoyama" userId="S::sayaka_yokoyama@jpf.go.jp::f77ee311-c58d-49f9-9c03-4c9f5af284ca" providerId="AD" clId="Web-{857D8219-AED4-843A-C31B-11B10DACBCCC}" dt="2024-03-05T02:54:18.101" v="7"/>
          <ac:picMkLst>
            <pc:docMk/>
            <pc:sldMk cId="1932683838" sldId="371"/>
            <ac:picMk id="20" creationId="{724BCFB6-6176-2A14-D8D0-26115B76E09B}"/>
          </ac:picMkLst>
        </pc:picChg>
        <pc:picChg chg="add mod">
          <ac:chgData name="sayaka yokoyama" userId="S::sayaka_yokoyama@jpf.go.jp::f77ee311-c58d-49f9-9c03-4c9f5af284ca" providerId="AD" clId="Web-{857D8219-AED4-843A-C31B-11B10DACBCCC}" dt="2024-03-05T02:54:37.353" v="10" actId="1076"/>
          <ac:picMkLst>
            <pc:docMk/>
            <pc:sldMk cId="1932683838" sldId="371"/>
            <ac:picMk id="22" creationId="{2D27BDB0-D044-22A3-B463-A72DB19BD7FC}"/>
          </ac:picMkLst>
        </pc:picChg>
        <pc:picChg chg="add mod">
          <ac:chgData name="sayaka yokoyama" userId="S::sayaka_yokoyama@jpf.go.jp::f77ee311-c58d-49f9-9c03-4c9f5af284ca" providerId="AD" clId="Web-{857D8219-AED4-843A-C31B-11B10DACBCCC}" dt="2024-03-05T02:54:37.369" v="11" actId="1076"/>
          <ac:picMkLst>
            <pc:docMk/>
            <pc:sldMk cId="1932683838" sldId="371"/>
            <ac:picMk id="24" creationId="{5C607E0B-5C39-482F-6067-3537AAA36FF4}"/>
          </ac:picMkLst>
        </pc:picChg>
      </pc:sldChg>
    </pc:docChg>
  </pc:docChgLst>
  <pc:docChgLst>
    <pc:chgData name="sayaka yokoyama" userId="S::sayaka_yokoyama@jpf.go.jp::f77ee311-c58d-49f9-9c03-4c9f5af284ca" providerId="AD" clId="Web-{D30B3BE6-29E7-07BD-BEC7-6C0E5305B57F}"/>
    <pc:docChg chg="addSld delSld modSld">
      <pc:chgData name="sayaka yokoyama" userId="S::sayaka_yokoyama@jpf.go.jp::f77ee311-c58d-49f9-9c03-4c9f5af284ca" providerId="AD" clId="Web-{D30B3BE6-29E7-07BD-BEC7-6C0E5305B57F}" dt="2024-03-05T02:52:42.500" v="21"/>
      <pc:docMkLst>
        <pc:docMk/>
      </pc:docMkLst>
      <pc:sldChg chg="addSp delSp modSp add del">
        <pc:chgData name="sayaka yokoyama" userId="S::sayaka_yokoyama@jpf.go.jp::f77ee311-c58d-49f9-9c03-4c9f5af284ca" providerId="AD" clId="Web-{D30B3BE6-29E7-07BD-BEC7-6C0E5305B57F}" dt="2024-03-05T02:52:32.344" v="19"/>
        <pc:sldMkLst>
          <pc:docMk/>
          <pc:sldMk cId="3332645072" sldId="347"/>
        </pc:sldMkLst>
        <pc:picChg chg="add mod">
          <ac:chgData name="sayaka yokoyama" userId="S::sayaka_yokoyama@jpf.go.jp::f77ee311-c58d-49f9-9c03-4c9f5af284ca" providerId="AD" clId="Web-{D30B3BE6-29E7-07BD-BEC7-6C0E5305B57F}" dt="2024-03-05T02:44:46.594" v="5" actId="1076"/>
          <ac:picMkLst>
            <pc:docMk/>
            <pc:sldMk cId="3332645072" sldId="347"/>
            <ac:picMk id="2" creationId="{5638EF73-9338-7AC9-384D-F2791F591163}"/>
          </ac:picMkLst>
        </pc:picChg>
        <pc:picChg chg="del">
          <ac:chgData name="sayaka yokoyama" userId="S::sayaka_yokoyama@jpf.go.jp::f77ee311-c58d-49f9-9c03-4c9f5af284ca" providerId="AD" clId="Web-{D30B3BE6-29E7-07BD-BEC7-6C0E5305B57F}" dt="2024-03-05T02:44:40.250" v="2"/>
          <ac:picMkLst>
            <pc:docMk/>
            <pc:sldMk cId="3332645072" sldId="347"/>
            <ac:picMk id="6" creationId="{00607997-5DE7-402C-AC38-41806068EBB7}"/>
          </ac:picMkLst>
        </pc:picChg>
        <pc:picChg chg="add del mod modCrop">
          <ac:chgData name="sayaka yokoyama" userId="S::sayaka_yokoyama@jpf.go.jp::f77ee311-c58d-49f9-9c03-4c9f5af284ca" providerId="AD" clId="Web-{D30B3BE6-29E7-07BD-BEC7-6C0E5305B57F}" dt="2024-03-05T02:47:30.443" v="14"/>
          <ac:picMkLst>
            <pc:docMk/>
            <pc:sldMk cId="3332645072" sldId="347"/>
            <ac:picMk id="8" creationId="{91D25A69-AD19-2271-6FB6-F9F8B7DD6E86}"/>
          </ac:picMkLst>
        </pc:picChg>
        <pc:picChg chg="add mod modCrop">
          <ac:chgData name="sayaka yokoyama" userId="S::sayaka_yokoyama@jpf.go.jp::f77ee311-c58d-49f9-9c03-4c9f5af284ca" providerId="AD" clId="Web-{D30B3BE6-29E7-07BD-BEC7-6C0E5305B57F}" dt="2024-03-05T02:52:32.344" v="19"/>
          <ac:picMkLst>
            <pc:docMk/>
            <pc:sldMk cId="3332645072" sldId="347"/>
            <ac:picMk id="9" creationId="{4E6FDF76-F18F-A3AC-F980-385CDCA40644}"/>
          </ac:picMkLst>
        </pc:picChg>
      </pc:sldChg>
      <pc:sldChg chg="addSp delSp">
        <pc:chgData name="sayaka yokoyama" userId="S::sayaka_yokoyama@jpf.go.jp::f77ee311-c58d-49f9-9c03-4c9f5af284ca" providerId="AD" clId="Web-{D30B3BE6-29E7-07BD-BEC7-6C0E5305B57F}" dt="2024-03-05T02:52:42.500" v="21"/>
        <pc:sldMkLst>
          <pc:docMk/>
          <pc:sldMk cId="1932683838" sldId="371"/>
        </pc:sldMkLst>
        <pc:picChg chg="add del">
          <ac:chgData name="sayaka yokoyama" userId="S::sayaka_yokoyama@jpf.go.jp::f77ee311-c58d-49f9-9c03-4c9f5af284ca" providerId="AD" clId="Web-{D30B3BE6-29E7-07BD-BEC7-6C0E5305B57F}" dt="2024-03-05T02:52:42.500" v="21"/>
          <ac:picMkLst>
            <pc:docMk/>
            <pc:sldMk cId="1932683838" sldId="371"/>
            <ac:picMk id="6" creationId="{00607997-5DE7-402C-AC38-41806068EBB7}"/>
          </ac:picMkLst>
        </pc:picChg>
      </pc:sldChg>
    </pc:docChg>
  </pc:docChgLst>
  <pc:docChgLst>
    <pc:chgData name="sayaka yokoyama" userId="S::sayaka_yokoyama@jpf.go.jp::f77ee311-c58d-49f9-9c03-4c9f5af284ca" providerId="AD" clId="Web-{3610FCFA-3DB5-0CAD-F424-BB7F28355E8A}"/>
    <pc:docChg chg="modSld">
      <pc:chgData name="sayaka yokoyama" userId="S::sayaka_yokoyama@jpf.go.jp::f77ee311-c58d-49f9-9c03-4c9f5af284ca" providerId="AD" clId="Web-{3610FCFA-3DB5-0CAD-F424-BB7F28355E8A}" dt="2024-08-01T04:29:38.374" v="1" actId="1076"/>
      <pc:docMkLst>
        <pc:docMk/>
      </pc:docMkLst>
      <pc:sldChg chg="modSp">
        <pc:chgData name="sayaka yokoyama" userId="S::sayaka_yokoyama@jpf.go.jp::f77ee311-c58d-49f9-9c03-4c9f5af284ca" providerId="AD" clId="Web-{3610FCFA-3DB5-0CAD-F424-BB7F28355E8A}" dt="2024-08-01T04:29:38.374" v="1" actId="1076"/>
        <pc:sldMkLst>
          <pc:docMk/>
          <pc:sldMk cId="84611753" sldId="360"/>
        </pc:sldMkLst>
        <pc:picChg chg="mod">
          <ac:chgData name="sayaka yokoyama" userId="S::sayaka_yokoyama@jpf.go.jp::f77ee311-c58d-49f9-9c03-4c9f5af284ca" providerId="AD" clId="Web-{3610FCFA-3DB5-0CAD-F424-BB7F28355E8A}" dt="2024-08-01T04:29:38.374" v="1" actId="1076"/>
          <ac:picMkLst>
            <pc:docMk/>
            <pc:sldMk cId="84611753" sldId="360"/>
            <ac:picMk id="17" creationId="{99FCD383-4C5F-4BD6-AF20-5B516269379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ac-illust.com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ac-illust.com/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asutoya.com/" TargetMode="External"/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cs typeface="Calibri"/>
              </a:rPr>
              <a:t>〈</a:t>
            </a:r>
            <a:r>
              <a:rPr lang="ja-JP" altLang="en-US" dirty="0">
                <a:cs typeface="Calibri"/>
              </a:rPr>
              <a:t>ご案内</a:t>
            </a:r>
            <a:r>
              <a:rPr lang="en-US" altLang="ja-JP" dirty="0">
                <a:cs typeface="Calibri"/>
              </a:rPr>
              <a:t>〉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は、日本語教材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 生活の日本語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cs typeface="Calibri"/>
              </a:rPr>
              <a:t>　ミャンマー語に翻訳作成した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 生活の日本語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ミャンマー語版を基に作成しました。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は、営利</a:t>
            </a:r>
            <a:r>
              <a:rPr lang="en-US" altLang="ja-JP" dirty="0">
                <a:cs typeface="Calibri"/>
              </a:rPr>
              <a:t>/</a:t>
            </a:r>
            <a:r>
              <a:rPr lang="ja-JP" altLang="en-US" dirty="0">
                <a:cs typeface="Calibri"/>
              </a:rPr>
              <a:t>非営利に関わらず、授業などで使えます。また、改変等も自由です。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の頒布は、無償・有償を問わず、禁止します。他者へ案内する際は、</a:t>
            </a:r>
            <a:r>
              <a:rPr lang="en-US" altLang="ja-JP" dirty="0">
                <a:cs typeface="Calibri"/>
              </a:rPr>
              <a:t>JFYG</a:t>
            </a:r>
            <a:r>
              <a:rPr lang="ja-JP" altLang="en-US" dirty="0">
                <a:cs typeface="Calibri"/>
              </a:rPr>
              <a:t>のリンクをご利用下い。</a:t>
            </a:r>
            <a:br>
              <a:rPr lang="ja-JP" altLang="en-US" dirty="0">
                <a:cs typeface="Calibri"/>
              </a:rPr>
            </a:b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＊シャドーイングは、全スクリプトありと、スクリプトなしの</a:t>
            </a:r>
            <a:r>
              <a:rPr lang="en-US" altLang="ja-JP" dirty="0">
                <a:cs typeface="Calibri"/>
              </a:rPr>
              <a:t>2</a:t>
            </a:r>
            <a:r>
              <a:rPr lang="ja-JP" altLang="en-US" dirty="0">
                <a:cs typeface="Calibri"/>
              </a:rPr>
              <a:t>枚のみがあります。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必要に応じて、スクリプト一部分ありなども作成し、お使いください。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イラストの著作権は、それぞれの著作者に帰属しています。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　　①教材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　</a:t>
            </a:r>
            <a:r>
              <a:rPr lang="en-US" altLang="ja-JP" dirty="0">
                <a:cs typeface="Calibri"/>
              </a:rPr>
              <a:t>https://sites.google.com/view/irodori-th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　　　　②いらすとや　</a:t>
            </a:r>
            <a:r>
              <a:rPr lang="en-US" altLang="ja-JP" dirty="0">
                <a:cs typeface="Calibri"/>
              </a:rPr>
              <a:t>https://www.irasutoya.com/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　　　　③イラスト</a:t>
            </a:r>
            <a:r>
              <a:rPr lang="en-US" altLang="ja-JP" dirty="0">
                <a:cs typeface="Calibri"/>
              </a:rPr>
              <a:t>AC</a:t>
            </a:r>
            <a:r>
              <a:rPr lang="ja-JP" altLang="en-US" dirty="0">
                <a:cs typeface="Calibri"/>
              </a:rPr>
              <a:t>　</a:t>
            </a:r>
            <a:r>
              <a:rPr lang="en-US" altLang="ja-JP" dirty="0">
                <a:cs typeface="Calibri"/>
              </a:rPr>
              <a:t>https://www.ac-illust.com/</a:t>
            </a:r>
            <a:br>
              <a:rPr lang="en-US" altLang="ja-JP" dirty="0">
                <a:cs typeface="Calibri"/>
              </a:rPr>
            </a:br>
            <a:endParaRPr lang="en-US" altLang="ja-JP" dirty="0">
              <a:cs typeface="Calibri"/>
            </a:endParaRPr>
          </a:p>
          <a:p>
            <a:r>
              <a:rPr lang="en-US" altLang="ja-JP" dirty="0">
                <a:cs typeface="Calibri"/>
              </a:rPr>
              <a:t>【『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（ミャンマー語版）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制作：国際交流基金ヤンゴン日本文化センター</a:t>
            </a:r>
            <a:r>
              <a:rPr lang="en-US" altLang="ja-JP" dirty="0">
                <a:cs typeface="Calibri"/>
              </a:rPr>
              <a:t>https://yg.jpf.go.jp/</a:t>
            </a:r>
            <a:r>
              <a:rPr lang="en-US" altLang="ja-JP" dirty="0" err="1">
                <a:cs typeface="Calibri"/>
              </a:rPr>
              <a:t>irodori</a:t>
            </a:r>
            <a:r>
              <a:rPr lang="en-US" altLang="ja-JP" dirty="0">
                <a:cs typeface="Calibri"/>
              </a:rPr>
              <a:t>/】</a:t>
            </a:r>
            <a:r>
              <a:rPr lang="ja-JP" altLang="en-US" dirty="0">
                <a:cs typeface="Calibri"/>
              </a:rPr>
              <a:t>　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89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05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78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80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ja-JP" dirty="0"/>
          </a:p>
          <a:p>
            <a:r>
              <a:rPr kumimoji="1" lang="ja-JP" altLang="en-US" dirty="0">
                <a:ea typeface="游ゴシック"/>
              </a:rPr>
              <a:t>　　　　　　　　　イラスト</a:t>
            </a:r>
            <a:r>
              <a:rPr kumimoji="1" lang="en-US" altLang="ja-JP" dirty="0">
                <a:ea typeface="游ゴシック"/>
              </a:rPr>
              <a:t>AC　</a:t>
            </a:r>
            <a:r>
              <a:rPr kumimoji="1" lang="en-US" dirty="0">
                <a:hlinkClick r:id="rId4"/>
              </a:rPr>
              <a:t>https://www.ac-illust.com/</a:t>
            </a:r>
            <a:endParaRPr lang="ja-JP" altLang="en-US" dirty="0">
              <a:ea typeface="游ゴシック"/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08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イラスト出典：いらすとや　</a:t>
            </a:r>
            <a:r>
              <a:rPr lang="en-US" altLang="ja-JP" dirty="0">
                <a:hlinkClick r:id="rId3"/>
              </a:rPr>
              <a:t>https://www.irasutoya.com/</a:t>
            </a:r>
            <a:endParaRPr lang="ja-JP" altLang="en-US" dirty="0"/>
          </a:p>
          <a:p>
            <a:r>
              <a:rPr lang="ja-JP" altLang="en-US" dirty="0"/>
              <a:t>　　　　　　　　　イラスト</a:t>
            </a:r>
            <a:r>
              <a:rPr lang="en-US" dirty="0"/>
              <a:t>AC　</a:t>
            </a:r>
            <a:r>
              <a:rPr lang="en-US" dirty="0">
                <a:hlinkClick r:id="rId4"/>
              </a:rPr>
              <a:t>https://www.ac-illust.com/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96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ea typeface="游ゴシック"/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03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＊文法ノート②はスライド</a:t>
            </a:r>
            <a:r>
              <a:rPr kumimoji="1" lang="en-US" altLang="ja-JP" dirty="0"/>
              <a:t>32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76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ja-JP" dirty="0"/>
          </a:p>
          <a:p>
            <a:r>
              <a:rPr lang="ja-JP" altLang="en-US" dirty="0">
                <a:ea typeface="游ゴシック"/>
                <a:cs typeface="Calibri"/>
              </a:rPr>
              <a:t>写真出典：JFBKK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17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/>
              <a:t>イラスト出典：いらすとや　</a:t>
            </a:r>
            <a:r>
              <a:rPr lang="ja-JP" dirty="0">
                <a:hlinkClick r:id="rId3"/>
              </a:rPr>
              <a:t>https://www.irasutoya.com/</a:t>
            </a:r>
            <a:endParaRPr lang="ja-JP"/>
          </a:p>
          <a:p>
            <a:r>
              <a:rPr lang="ja-JP"/>
              <a:t>写真出典：JFBKK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54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03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6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97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tmp"/><Relationship Id="rId4" Type="http://schemas.openxmlformats.org/officeDocument/2006/relationships/image" Target="../media/image5.tm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11.tmp"/><Relationship Id="rId4" Type="http://schemas.openxmlformats.org/officeDocument/2006/relationships/image" Target="../media/image5.tmp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tmp"/><Relationship Id="rId5" Type="http://schemas.openxmlformats.org/officeDocument/2006/relationships/image" Target="../media/image5.tmp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11" Type="http://schemas.openxmlformats.org/officeDocument/2006/relationships/image" Target="../media/image19.png"/><Relationship Id="rId5" Type="http://schemas.openxmlformats.org/officeDocument/2006/relationships/image" Target="../media/image14.tmp"/><Relationship Id="rId10" Type="http://schemas.openxmlformats.org/officeDocument/2006/relationships/image" Target="../media/image18.png"/><Relationship Id="rId4" Type="http://schemas.openxmlformats.org/officeDocument/2006/relationships/image" Target="../media/image13.tmp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20.tmp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23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27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3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2.tmp"/><Relationship Id="rId5" Type="http://schemas.microsoft.com/office/2007/relationships/media" Target="../media/media5.mp3"/><Relationship Id="rId10" Type="http://schemas.openxmlformats.org/officeDocument/2006/relationships/image" Target="../media/image31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7.tmp"/><Relationship Id="rId5" Type="http://schemas.openxmlformats.org/officeDocument/2006/relationships/image" Target="../media/image36.tmp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7" Type="http://schemas.openxmlformats.org/officeDocument/2006/relationships/image" Target="../media/image4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20.tmp"/><Relationship Id="rId4" Type="http://schemas.openxmlformats.org/officeDocument/2006/relationships/image" Target="../media/image46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7.tmp"/><Relationship Id="rId5" Type="http://schemas.openxmlformats.org/officeDocument/2006/relationships/image" Target="../media/image49.tmp"/><Relationship Id="rId10" Type="http://schemas.openxmlformats.org/officeDocument/2006/relationships/image" Target="../media/image29.png"/><Relationship Id="rId4" Type="http://schemas.openxmlformats.org/officeDocument/2006/relationships/image" Target="../media/image46.tmp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6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7.tmp"/><Relationship Id="rId11" Type="http://schemas.openxmlformats.org/officeDocument/2006/relationships/image" Target="../media/image61.png"/><Relationship Id="rId5" Type="http://schemas.openxmlformats.org/officeDocument/2006/relationships/image" Target="../media/image56.tmp"/><Relationship Id="rId10" Type="http://schemas.openxmlformats.org/officeDocument/2006/relationships/image" Target="../media/image60.png"/><Relationship Id="rId4" Type="http://schemas.openxmlformats.org/officeDocument/2006/relationships/image" Target="../media/image55.tmp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image" Target="../media/image64.tmp"/><Relationship Id="rId10" Type="http://schemas.openxmlformats.org/officeDocument/2006/relationships/image" Target="../media/image68.png"/><Relationship Id="rId4" Type="http://schemas.openxmlformats.org/officeDocument/2006/relationships/image" Target="../media/image63.tmp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70.tmp"/><Relationship Id="rId4" Type="http://schemas.openxmlformats.org/officeDocument/2006/relationships/image" Target="../media/image69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70.tmp"/><Relationship Id="rId4" Type="http://schemas.openxmlformats.org/officeDocument/2006/relationships/image" Target="../media/image71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0.tmp"/><Relationship Id="rId5" Type="http://schemas.openxmlformats.org/officeDocument/2006/relationships/image" Target="../media/image7.png"/><Relationship Id="rId4" Type="http://schemas.openxmlformats.org/officeDocument/2006/relationships/image" Target="../media/image64.tm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.png"/><Relationship Id="rId5" Type="http://schemas.openxmlformats.org/officeDocument/2006/relationships/image" Target="../media/image73.tmp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tmp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77.tmp"/><Relationship Id="rId9" Type="http://schemas.openxmlformats.org/officeDocument/2006/relationships/image" Target="../media/image4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5.tmp"/><Relationship Id="rId5" Type="http://schemas.openxmlformats.org/officeDocument/2006/relationships/image" Target="../media/image7.png"/><Relationship Id="rId4" Type="http://schemas.openxmlformats.org/officeDocument/2006/relationships/image" Target="../media/image85.tmp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media" Target="../media/media14.mp3"/><Relationship Id="rId13" Type="http://schemas.openxmlformats.org/officeDocument/2006/relationships/image" Target="../media/image89.tmp"/><Relationship Id="rId18" Type="http://schemas.openxmlformats.org/officeDocument/2006/relationships/image" Target="../media/image93.png"/><Relationship Id="rId3" Type="http://schemas.openxmlformats.org/officeDocument/2006/relationships/audio" Target="NULL" TargetMode="External"/><Relationship Id="rId21" Type="http://schemas.openxmlformats.org/officeDocument/2006/relationships/image" Target="../media/image96.png"/><Relationship Id="rId7" Type="http://schemas.openxmlformats.org/officeDocument/2006/relationships/audio" Target="../media/media13.mp3"/><Relationship Id="rId12" Type="http://schemas.openxmlformats.org/officeDocument/2006/relationships/image" Target="../media/image88.tmp"/><Relationship Id="rId17" Type="http://schemas.openxmlformats.org/officeDocument/2006/relationships/image" Target="../media/image92.png"/><Relationship Id="rId2" Type="http://schemas.openxmlformats.org/officeDocument/2006/relationships/audio" Target="../media/media10.mp3"/><Relationship Id="rId16" Type="http://schemas.openxmlformats.org/officeDocument/2006/relationships/image" Target="../media/image7.png"/><Relationship Id="rId20" Type="http://schemas.openxmlformats.org/officeDocument/2006/relationships/image" Target="../media/image95.png"/><Relationship Id="rId1" Type="http://schemas.microsoft.com/office/2007/relationships/media" Target="../media/media10.mp3"/><Relationship Id="rId6" Type="http://schemas.microsoft.com/office/2007/relationships/media" Target="../media/media13.mp3"/><Relationship Id="rId11" Type="http://schemas.openxmlformats.org/officeDocument/2006/relationships/image" Target="../media/image87.tmp"/><Relationship Id="rId5" Type="http://schemas.microsoft.com/office/2007/relationships/media" Target="../media/media12.mp3"/><Relationship Id="rId15" Type="http://schemas.openxmlformats.org/officeDocument/2006/relationships/image" Target="../media/image91.tmp"/><Relationship Id="rId23" Type="http://schemas.openxmlformats.org/officeDocument/2006/relationships/image" Target="../media/image98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94.png"/><Relationship Id="rId4" Type="http://schemas.microsoft.com/office/2007/relationships/media" Target="../media/media11.mp3"/><Relationship Id="rId9" Type="http://schemas.openxmlformats.org/officeDocument/2006/relationships/audio" Target="../media/media14.mp3"/><Relationship Id="rId14" Type="http://schemas.openxmlformats.org/officeDocument/2006/relationships/image" Target="../media/image90.tmp"/><Relationship Id="rId22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tmp"/><Relationship Id="rId13" Type="http://schemas.openxmlformats.org/officeDocument/2006/relationships/image" Target="../media/image103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.png"/><Relationship Id="rId2" Type="http://schemas.openxmlformats.org/officeDocument/2006/relationships/audio" Target="../media/media15.mp3"/><Relationship Id="rId16" Type="http://schemas.openxmlformats.org/officeDocument/2006/relationships/image" Target="../media/image106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02.tmp"/><Relationship Id="rId5" Type="http://schemas.microsoft.com/office/2007/relationships/media" Target="../media/media17.mp3"/><Relationship Id="rId15" Type="http://schemas.openxmlformats.org/officeDocument/2006/relationships/image" Target="../media/image105.png"/><Relationship Id="rId10" Type="http://schemas.openxmlformats.org/officeDocument/2006/relationships/image" Target="../media/image101.tmp"/><Relationship Id="rId4" Type="http://schemas.openxmlformats.org/officeDocument/2006/relationships/audio" Target="../media/media16.mp3"/><Relationship Id="rId9" Type="http://schemas.openxmlformats.org/officeDocument/2006/relationships/image" Target="../media/image100.tmp"/><Relationship Id="rId14" Type="http://schemas.openxmlformats.org/officeDocument/2006/relationships/image" Target="../media/image10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tmp"/><Relationship Id="rId13" Type="http://schemas.openxmlformats.org/officeDocument/2006/relationships/image" Target="../media/image103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.png"/><Relationship Id="rId2" Type="http://schemas.openxmlformats.org/officeDocument/2006/relationships/audio" Target="../media/media15.mp3"/><Relationship Id="rId16" Type="http://schemas.openxmlformats.org/officeDocument/2006/relationships/image" Target="../media/image108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07.tmp"/><Relationship Id="rId5" Type="http://schemas.microsoft.com/office/2007/relationships/media" Target="../media/media17.mp3"/><Relationship Id="rId15" Type="http://schemas.openxmlformats.org/officeDocument/2006/relationships/image" Target="../media/image106.png"/><Relationship Id="rId10" Type="http://schemas.openxmlformats.org/officeDocument/2006/relationships/image" Target="../media/image102.tmp"/><Relationship Id="rId4" Type="http://schemas.openxmlformats.org/officeDocument/2006/relationships/audio" Target="../media/media16.mp3"/><Relationship Id="rId9" Type="http://schemas.openxmlformats.org/officeDocument/2006/relationships/image" Target="../media/image101.tmp"/><Relationship Id="rId14" Type="http://schemas.openxmlformats.org/officeDocument/2006/relationships/image" Target="../media/image10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tmp"/><Relationship Id="rId13" Type="http://schemas.openxmlformats.org/officeDocument/2006/relationships/image" Target="../media/image106.png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.png"/><Relationship Id="rId2" Type="http://schemas.openxmlformats.org/officeDocument/2006/relationships/audio" Target="../media/media16.mp3"/><Relationship Id="rId16" Type="http://schemas.openxmlformats.org/officeDocument/2006/relationships/image" Target="../media/image108.png"/><Relationship Id="rId1" Type="http://schemas.microsoft.com/office/2007/relationships/media" Target="../media/media16.mp3"/><Relationship Id="rId6" Type="http://schemas.openxmlformats.org/officeDocument/2006/relationships/audio" Target="../media/media15.mp3"/><Relationship Id="rId11" Type="http://schemas.openxmlformats.org/officeDocument/2006/relationships/image" Target="../media/image107.tmp"/><Relationship Id="rId5" Type="http://schemas.microsoft.com/office/2007/relationships/media" Target="../media/media15.mp3"/><Relationship Id="rId15" Type="http://schemas.openxmlformats.org/officeDocument/2006/relationships/image" Target="../media/image103.png"/><Relationship Id="rId10" Type="http://schemas.openxmlformats.org/officeDocument/2006/relationships/image" Target="../media/image102.tmp"/><Relationship Id="rId4" Type="http://schemas.openxmlformats.org/officeDocument/2006/relationships/audio" Target="../media/media17.mp3"/><Relationship Id="rId9" Type="http://schemas.openxmlformats.org/officeDocument/2006/relationships/image" Target="../media/image101.tmp"/><Relationship Id="rId14" Type="http://schemas.openxmlformats.org/officeDocument/2006/relationships/image" Target="../media/image10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tmp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9.tmp"/><Relationship Id="rId7" Type="http://schemas.openxmlformats.org/officeDocument/2006/relationships/image" Target="../media/image102.tmp"/><Relationship Id="rId12" Type="http://schemas.openxmlformats.org/officeDocument/2006/relationships/image" Target="../media/image1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tmp"/><Relationship Id="rId11" Type="http://schemas.openxmlformats.org/officeDocument/2006/relationships/image" Target="../media/image113.png"/><Relationship Id="rId5" Type="http://schemas.openxmlformats.org/officeDocument/2006/relationships/image" Target="../media/image111.png"/><Relationship Id="rId10" Type="http://schemas.openxmlformats.org/officeDocument/2006/relationships/image" Target="../media/image106.png"/><Relationship Id="rId4" Type="http://schemas.openxmlformats.org/officeDocument/2006/relationships/image" Target="../media/image110.png"/><Relationship Id="rId9" Type="http://schemas.openxmlformats.org/officeDocument/2006/relationships/image" Target="../media/image10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19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7.png"/><Relationship Id="rId2" Type="http://schemas.openxmlformats.org/officeDocument/2006/relationships/audio" Target="../media/media18.mp3"/><Relationship Id="rId16" Type="http://schemas.openxmlformats.org/officeDocument/2006/relationships/image" Target="../media/image122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18.tmp"/><Relationship Id="rId5" Type="http://schemas.microsoft.com/office/2007/relationships/media" Target="../media/media20.mp3"/><Relationship Id="rId15" Type="http://schemas.openxmlformats.org/officeDocument/2006/relationships/image" Target="../media/image121.png"/><Relationship Id="rId10" Type="http://schemas.openxmlformats.org/officeDocument/2006/relationships/image" Target="../media/image117.tmp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25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24.tmp"/><Relationship Id="rId5" Type="http://schemas.microsoft.com/office/2007/relationships/media" Target="../media/media20.mp3"/><Relationship Id="rId10" Type="http://schemas.openxmlformats.org/officeDocument/2006/relationships/image" Target="../media/image123.tmp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29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28.tmp"/><Relationship Id="rId5" Type="http://schemas.microsoft.com/office/2007/relationships/media" Target="../media/media20.mp3"/><Relationship Id="rId10" Type="http://schemas.openxmlformats.org/officeDocument/2006/relationships/image" Target="../media/image127.tmp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3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31.tmp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134.tmp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tmp"/><Relationship Id="rId4" Type="http://schemas.openxmlformats.org/officeDocument/2006/relationships/image" Target="../media/image135.tm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emf"/><Relationship Id="rId4" Type="http://schemas.openxmlformats.org/officeDocument/2006/relationships/image" Target="../media/image1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43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42.tmp"/><Relationship Id="rId5" Type="http://schemas.microsoft.com/office/2007/relationships/media" Target="../media/media20.mp3"/><Relationship Id="rId10" Type="http://schemas.openxmlformats.org/officeDocument/2006/relationships/image" Target="../media/image128.tmp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tmp"/><Relationship Id="rId3" Type="http://schemas.microsoft.com/office/2007/relationships/media" Target="../media/media24.mp3"/><Relationship Id="rId7" Type="http://schemas.openxmlformats.org/officeDocument/2006/relationships/image" Target="../media/image145.tm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44.tmp"/><Relationship Id="rId11" Type="http://schemas.openxmlformats.org/officeDocument/2006/relationships/image" Target="../media/image14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47.png"/><Relationship Id="rId4" Type="http://schemas.openxmlformats.org/officeDocument/2006/relationships/audio" Target="../media/media24.mp3"/><Relationship Id="rId9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tmp"/><Relationship Id="rId3" Type="http://schemas.microsoft.com/office/2007/relationships/media" Target="../media/media24.mp3"/><Relationship Id="rId7" Type="http://schemas.openxmlformats.org/officeDocument/2006/relationships/image" Target="../media/image145.tm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44.tmp"/><Relationship Id="rId11" Type="http://schemas.openxmlformats.org/officeDocument/2006/relationships/image" Target="../media/image14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0.png"/><Relationship Id="rId4" Type="http://schemas.openxmlformats.org/officeDocument/2006/relationships/audio" Target="../media/media24.mp3"/><Relationship Id="rId9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tmp"/><Relationship Id="rId3" Type="http://schemas.microsoft.com/office/2007/relationships/media" Target="../media/media24.mp3"/><Relationship Id="rId7" Type="http://schemas.openxmlformats.org/officeDocument/2006/relationships/image" Target="../media/image145.tm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44.tmp"/><Relationship Id="rId11" Type="http://schemas.openxmlformats.org/officeDocument/2006/relationships/image" Target="../media/image15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47.png"/><Relationship Id="rId4" Type="http://schemas.openxmlformats.org/officeDocument/2006/relationships/audio" Target="../media/media24.mp3"/><Relationship Id="rId9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tmp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1.tmp"/><Relationship Id="rId7" Type="http://schemas.openxmlformats.org/officeDocument/2006/relationships/image" Target="../media/image1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jpeg"/><Relationship Id="rId4" Type="http://schemas.openxmlformats.org/officeDocument/2006/relationships/image" Target="../media/image144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tmp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59.tmp"/><Relationship Id="rId7" Type="http://schemas.openxmlformats.org/officeDocument/2006/relationships/image" Target="../media/image163.png"/><Relationship Id="rId2" Type="http://schemas.openxmlformats.org/officeDocument/2006/relationships/image" Target="../media/image15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png"/><Relationship Id="rId5" Type="http://schemas.openxmlformats.org/officeDocument/2006/relationships/image" Target="../media/image161.tmp"/><Relationship Id="rId4" Type="http://schemas.openxmlformats.org/officeDocument/2006/relationships/image" Target="../media/image160.tm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59.tmp"/><Relationship Id="rId7" Type="http://schemas.openxmlformats.org/officeDocument/2006/relationships/image" Target="../media/image1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tmp"/><Relationship Id="rId5" Type="http://schemas.openxmlformats.org/officeDocument/2006/relationships/image" Target="../media/image161.tmp"/><Relationship Id="rId10" Type="http://schemas.openxmlformats.org/officeDocument/2006/relationships/image" Target="../media/image169.png"/><Relationship Id="rId4" Type="http://schemas.openxmlformats.org/officeDocument/2006/relationships/image" Target="../media/image160.tmp"/><Relationship Id="rId9" Type="http://schemas.openxmlformats.org/officeDocument/2006/relationships/image" Target="../media/image16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tmp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tmp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B2B6DF-DDD2-477C-81E2-36D85969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7"/>
            <a:ext cx="12175663" cy="431596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7567D-B20E-3F0E-D68F-9C10E5969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260" y="3597396"/>
            <a:ext cx="8805863" cy="47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5E9491-75D9-4DCF-BB51-33B3CAB694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" r="307"/>
          <a:stretch/>
        </p:blipFill>
        <p:spPr>
          <a:xfrm>
            <a:off x="1" y="7401"/>
            <a:ext cx="12188346" cy="21784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BBCEEC83-F05F-4063-AD9A-BF824D2ADF59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03FA5-1941-572F-FC2F-A6C152385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201" y="1291002"/>
            <a:ext cx="7675323" cy="74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F8B602-EAB2-4078-A40C-39098CD1D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32" y="62056"/>
            <a:ext cx="9667737" cy="67338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45F14FC-31B2-4D32-8D0D-2005323EFE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06" y="1547168"/>
            <a:ext cx="4407762" cy="852214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812DAA83-6B57-4FBE-815B-B43DD417DB19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</a:t>
            </a:r>
          </a:p>
        </p:txBody>
      </p:sp>
      <p:pic>
        <p:nvPicPr>
          <p:cNvPr id="7" name="X_[04-01]_kotoba1">
            <a:hlinkClick r:id="" action="ppaction://media"/>
            <a:extLst>
              <a:ext uri="{FF2B5EF4-FFF2-40B4-BE49-F238E27FC236}">
                <a16:creationId xmlns:a16="http://schemas.microsoft.com/office/drawing/2014/main" id="{E426184B-D006-46B9-98EC-C499EF7A58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32222" y="2039026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CE21F7-C29C-BC58-E8B5-BFEE8115F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9110" y="551145"/>
            <a:ext cx="2181225" cy="266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7C8955-113B-D4B7-BC13-36137E8524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2524" y="1085736"/>
            <a:ext cx="1097730" cy="3659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AD3201-0B5D-D924-B263-C2115E1E171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106" b="-7073"/>
          <a:stretch/>
        </p:blipFill>
        <p:spPr>
          <a:xfrm>
            <a:off x="503453" y="2039026"/>
            <a:ext cx="2931314" cy="3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F8B602-EAB2-4078-A40C-39098CD1D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32" y="62056"/>
            <a:ext cx="9667737" cy="6733887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812DAA83-6B57-4FBE-815B-B43DD417DB19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B4CF018-3587-4380-BE11-7FDD11B586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5" y="1554135"/>
            <a:ext cx="4064781" cy="852913"/>
          </a:xfrm>
          <a:prstGeom prst="rect">
            <a:avLst/>
          </a:prstGeom>
        </p:spPr>
      </p:pic>
      <p:pic>
        <p:nvPicPr>
          <p:cNvPr id="7" name="X_[04-01]_kotoba1">
            <a:hlinkClick r:id="" action="ppaction://media"/>
            <a:extLst>
              <a:ext uri="{FF2B5EF4-FFF2-40B4-BE49-F238E27FC236}">
                <a16:creationId xmlns:a16="http://schemas.microsoft.com/office/drawing/2014/main" id="{90EFF17E-27EE-4C09-AD25-2A01563E1F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41430" y="2000648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E5DA68-468B-7919-CF87-A5CC12EB2B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9110" y="551145"/>
            <a:ext cx="2181225" cy="266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EA143-E270-96B5-2951-ED349232A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2524" y="1085736"/>
            <a:ext cx="1097730" cy="3659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181CF2-A567-52FC-E129-89AA634EAB3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106" b="-7073"/>
          <a:stretch/>
        </p:blipFill>
        <p:spPr>
          <a:xfrm>
            <a:off x="503453" y="2039026"/>
            <a:ext cx="2931314" cy="3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0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F8B602-EAB2-4078-A40C-39098CD1DA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32" y="62056"/>
            <a:ext cx="9667737" cy="6733887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812DAA83-6B57-4FBE-815B-B43DD417DB19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7AE0BFE-192E-4914-8DBA-BA53E59F146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" y="1589080"/>
            <a:ext cx="4638279" cy="768390"/>
          </a:xfrm>
          <a:prstGeom prst="rect">
            <a:avLst/>
          </a:prstGeom>
        </p:spPr>
      </p:pic>
      <p:pic>
        <p:nvPicPr>
          <p:cNvPr id="6" name="X_[04-02]_kotoba2">
            <a:hlinkClick r:id="" action="ppaction://media"/>
            <a:extLst>
              <a:ext uri="{FF2B5EF4-FFF2-40B4-BE49-F238E27FC236}">
                <a16:creationId xmlns:a16="http://schemas.microsoft.com/office/drawing/2014/main" id="{134DE597-323B-46B8-BBAC-41F022E77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39744" y="2058481"/>
            <a:ext cx="406400" cy="4064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DFD785-F530-4F40-8B9D-F8F61DBE8979}"/>
              </a:ext>
            </a:extLst>
          </p:cNvPr>
          <p:cNvSpPr txBox="1"/>
          <p:nvPr/>
        </p:nvSpPr>
        <p:spPr>
          <a:xfrm>
            <a:off x="4796305" y="1973275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8BA9CE-96BE-4FCA-B619-63A81D4AEE9D}"/>
              </a:ext>
            </a:extLst>
          </p:cNvPr>
          <p:cNvSpPr txBox="1"/>
          <p:nvPr/>
        </p:nvSpPr>
        <p:spPr>
          <a:xfrm>
            <a:off x="3549514" y="4449289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9A79A4-E46E-40A2-8FEE-656952CDD382}"/>
              </a:ext>
            </a:extLst>
          </p:cNvPr>
          <p:cNvSpPr txBox="1"/>
          <p:nvPr/>
        </p:nvSpPr>
        <p:spPr>
          <a:xfrm>
            <a:off x="9186722" y="4449288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BCE648-4C06-4DD6-9FFC-5541ADFB7A90}"/>
              </a:ext>
            </a:extLst>
          </p:cNvPr>
          <p:cNvSpPr txBox="1"/>
          <p:nvPr/>
        </p:nvSpPr>
        <p:spPr>
          <a:xfrm>
            <a:off x="2306024" y="4449287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F0A9555-8598-4A40-8E5E-B96B9DB7A042}"/>
              </a:ext>
            </a:extLst>
          </p:cNvPr>
          <p:cNvSpPr txBox="1"/>
          <p:nvPr/>
        </p:nvSpPr>
        <p:spPr>
          <a:xfrm>
            <a:off x="8045343" y="5178863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8B4810-7043-430C-90D2-17A71F4FBB8B}"/>
              </a:ext>
            </a:extLst>
          </p:cNvPr>
          <p:cNvSpPr txBox="1"/>
          <p:nvPr/>
        </p:nvSpPr>
        <p:spPr>
          <a:xfrm>
            <a:off x="10204884" y="4449286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CD1AEC-5792-46DA-8705-1A8FAD4F4A98}"/>
              </a:ext>
            </a:extLst>
          </p:cNvPr>
          <p:cNvSpPr txBox="1"/>
          <p:nvPr/>
        </p:nvSpPr>
        <p:spPr>
          <a:xfrm>
            <a:off x="5250263" y="6273225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6EC471-BE80-47FC-BDD7-38949AC084E2}"/>
              </a:ext>
            </a:extLst>
          </p:cNvPr>
          <p:cNvSpPr txBox="1"/>
          <p:nvPr/>
        </p:nvSpPr>
        <p:spPr>
          <a:xfrm>
            <a:off x="7053122" y="5178863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2CCE757-D514-4F77-B533-997DA65CC27F}"/>
              </a:ext>
            </a:extLst>
          </p:cNvPr>
          <p:cNvSpPr txBox="1"/>
          <p:nvPr/>
        </p:nvSpPr>
        <p:spPr>
          <a:xfrm>
            <a:off x="7176628" y="1973275"/>
            <a:ext cx="596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876A3-FD2B-6B05-53A4-4B698569E5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9110" y="551145"/>
            <a:ext cx="2181225" cy="266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A8A73F-087B-F5F4-848E-0DA627B867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2524" y="1085736"/>
            <a:ext cx="1097730" cy="36591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B28942-87C4-C961-F066-CF1C5C6253E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106" b="-7073"/>
          <a:stretch/>
        </p:blipFill>
        <p:spPr>
          <a:xfrm>
            <a:off x="503453" y="2039026"/>
            <a:ext cx="2931314" cy="3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8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67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C02263C-2FCC-4C33-BF34-2D56B7204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0" y="41979"/>
            <a:ext cx="6915505" cy="42722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769D60A-1573-4616-8CCC-98E3409D7F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642" y="2738909"/>
            <a:ext cx="5988358" cy="386734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FB7C1F8-2A63-42E8-AF7F-DE59C476B1B4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0L4-2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28FF85-8F5D-4F88-8F1A-05257FD24B19}"/>
              </a:ext>
            </a:extLst>
          </p:cNvPr>
          <p:cNvSpPr txBox="1"/>
          <p:nvPr/>
        </p:nvSpPr>
        <p:spPr>
          <a:xfrm>
            <a:off x="11031321" y="2687704"/>
            <a:ext cx="95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つま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04-03]_kiku1">
            <a:hlinkClick r:id="" action="ppaction://media"/>
            <a:extLst>
              <a:ext uri="{FF2B5EF4-FFF2-40B4-BE49-F238E27FC236}">
                <a16:creationId xmlns:a16="http://schemas.microsoft.com/office/drawing/2014/main" id="{A263F469-9B9C-406B-BCE7-35AD97F3E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45975" y="3042055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44F595-5E73-823C-6184-C1EFDD8A6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437" y="633207"/>
            <a:ext cx="2228850" cy="2571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3DCE66-1CA6-D9F6-865B-541AC4A369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4" y="2459019"/>
            <a:ext cx="5050171" cy="3293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B97B26-486D-549D-AEA7-DBB87AC868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3472" y="3957703"/>
            <a:ext cx="5486620" cy="334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577A8E-35DD-A494-A1B5-09142A7758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6707" y="3022600"/>
            <a:ext cx="1177159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F016DDB-7462-3B6D-9319-27A1D535A8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25" y="28575"/>
            <a:ext cx="67754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1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CCD915-62C4-43DE-8173-E4B1DD287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09" y="0"/>
            <a:ext cx="9985181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9C30332-2CC9-4C23-B9C2-D37106A94BE9}"/>
              </a:ext>
            </a:extLst>
          </p:cNvPr>
          <p:cNvSpPr txBox="1"/>
          <p:nvPr/>
        </p:nvSpPr>
        <p:spPr>
          <a:xfrm>
            <a:off x="11087603" y="192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0L4-2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16F836-56FD-495D-9B57-4340005FE823}"/>
              </a:ext>
            </a:extLst>
          </p:cNvPr>
          <p:cNvSpPr txBox="1"/>
          <p:nvPr/>
        </p:nvSpPr>
        <p:spPr>
          <a:xfrm>
            <a:off x="8880654" y="2563346"/>
            <a:ext cx="1294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おっと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D05CB9-D0A0-45DC-863A-95ED56C1F568}"/>
              </a:ext>
            </a:extLst>
          </p:cNvPr>
          <p:cNvSpPr txBox="1"/>
          <p:nvPr/>
        </p:nvSpPr>
        <p:spPr>
          <a:xfrm>
            <a:off x="9530484" y="3709880"/>
            <a:ext cx="145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こども</a:t>
            </a:r>
          </a:p>
        </p:txBody>
      </p:sp>
      <p:pic>
        <p:nvPicPr>
          <p:cNvPr id="7" name="X_[04-04]_kiku2">
            <a:hlinkClick r:id="" action="ppaction://media"/>
            <a:extLst>
              <a:ext uri="{FF2B5EF4-FFF2-40B4-BE49-F238E27FC236}">
                <a16:creationId xmlns:a16="http://schemas.microsoft.com/office/drawing/2014/main" id="{33910611-4996-43A0-9B58-A1291692C2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5668" y="185776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C4270-B283-AA33-8D5C-75F1F680B1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2235"/>
          <a:stretch/>
        </p:blipFill>
        <p:spPr>
          <a:xfrm>
            <a:off x="3660906" y="155062"/>
            <a:ext cx="1380018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A1A417-D1E5-AA24-8AE4-F7DCED74BD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3831" y="1181831"/>
            <a:ext cx="7154186" cy="38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6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3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5DFB599-9CD4-4445-95FD-8FE679BC0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8" y="-2628"/>
            <a:ext cx="11368323" cy="686325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B641F0A-E419-4B9B-8255-2B86112C482F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0L4-3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7C2FD4-48C5-49C2-8ABC-608F048A4440}"/>
              </a:ext>
            </a:extLst>
          </p:cNvPr>
          <p:cNvSpPr txBox="1"/>
          <p:nvPr/>
        </p:nvSpPr>
        <p:spPr>
          <a:xfrm>
            <a:off x="6895071" y="2094500"/>
            <a:ext cx="980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ちち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298D626-0BA7-4785-8CA3-2F87495960DE}"/>
              </a:ext>
            </a:extLst>
          </p:cNvPr>
          <p:cNvSpPr txBox="1"/>
          <p:nvPr/>
        </p:nvSpPr>
        <p:spPr>
          <a:xfrm>
            <a:off x="7793620" y="2561453"/>
            <a:ext cx="980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5C28DB-981F-4998-AE51-BB260AE17DC0}"/>
              </a:ext>
            </a:extLst>
          </p:cNvPr>
          <p:cNvSpPr txBox="1"/>
          <p:nvPr/>
        </p:nvSpPr>
        <p:spPr>
          <a:xfrm>
            <a:off x="8867735" y="3225917"/>
            <a:ext cx="980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あに</a:t>
            </a:r>
          </a:p>
        </p:txBody>
      </p:sp>
      <p:pic>
        <p:nvPicPr>
          <p:cNvPr id="8" name="X_[04-05]_kiku3">
            <a:hlinkClick r:id="" action="ppaction://media"/>
            <a:extLst>
              <a:ext uri="{FF2B5EF4-FFF2-40B4-BE49-F238E27FC236}">
                <a16:creationId xmlns:a16="http://schemas.microsoft.com/office/drawing/2014/main" id="{A60CBB85-EFAF-44C6-8090-DC3B34959E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9626" y="21171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1871C4-43C0-5C70-52FF-145B3676D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313" y="174826"/>
            <a:ext cx="1673062" cy="443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918BE0-7534-4E7E-0B02-1390B517E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822" y="1632305"/>
            <a:ext cx="11281103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175B96-37A7-1A7F-F8D8-FFC94EDB8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607" y="2038705"/>
            <a:ext cx="1460055" cy="35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0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1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31E2CEF-97DA-492C-B530-C8B257EFDB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0" y="14802"/>
            <a:ext cx="11358299" cy="684319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0C05A07-D893-46E1-B90F-90D29A0B4C40}"/>
              </a:ext>
            </a:extLst>
          </p:cNvPr>
          <p:cNvSpPr txBox="1"/>
          <p:nvPr/>
        </p:nvSpPr>
        <p:spPr>
          <a:xfrm>
            <a:off x="11087603" y="-3549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0L4-3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167CAC-86AE-45A8-93B2-F73E961E1212}"/>
              </a:ext>
            </a:extLst>
          </p:cNvPr>
          <p:cNvSpPr txBox="1"/>
          <p:nvPr/>
        </p:nvSpPr>
        <p:spPr>
          <a:xfrm>
            <a:off x="8212247" y="2119220"/>
            <a:ext cx="1672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いもうと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C4624C2-CEB1-40AD-A4D0-4A02B79FA657}"/>
              </a:ext>
            </a:extLst>
          </p:cNvPr>
          <p:cNvSpPr txBox="1"/>
          <p:nvPr/>
        </p:nvSpPr>
        <p:spPr>
          <a:xfrm>
            <a:off x="8840135" y="2586174"/>
            <a:ext cx="1672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おとうと</a:t>
            </a:r>
          </a:p>
        </p:txBody>
      </p:sp>
      <p:pic>
        <p:nvPicPr>
          <p:cNvPr id="7" name="X_[04-06]_kiku4">
            <a:hlinkClick r:id="" action="ppaction://media"/>
            <a:extLst>
              <a:ext uri="{FF2B5EF4-FFF2-40B4-BE49-F238E27FC236}">
                <a16:creationId xmlns:a16="http://schemas.microsoft.com/office/drawing/2014/main" id="{010B3A46-5756-4851-99CB-27706B2D6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57005" y="18577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2EBDB4-D71D-2B31-C28D-B68BC479D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30" y="1757033"/>
            <a:ext cx="11779137" cy="2982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26F992-41C5-AFD0-DE47-0EA9546D0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850" y="2062640"/>
            <a:ext cx="3154868" cy="389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03DCB5-77A6-84C9-CC72-95AB91ECFB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402" y="193177"/>
            <a:ext cx="1422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37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2182D2F-60F5-4959-895C-D159BA89195D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C750CB-F01E-4B64-A4BA-7D27A18D2F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04" y="370457"/>
            <a:ext cx="8773471" cy="9551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FA8BE7C-175A-42D2-9584-74CB34BDBA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29" y="4683871"/>
            <a:ext cx="10204212" cy="560924"/>
          </a:xfrm>
          <a:prstGeom prst="rect">
            <a:avLst/>
          </a:prstGeom>
        </p:spPr>
      </p:pic>
      <p:pic>
        <p:nvPicPr>
          <p:cNvPr id="9" name="X_[04-03]_kiku1">
            <a:hlinkClick r:id="" action="ppaction://media"/>
            <a:extLst>
              <a:ext uri="{FF2B5EF4-FFF2-40B4-BE49-F238E27FC236}">
                <a16:creationId xmlns:a16="http://schemas.microsoft.com/office/drawing/2014/main" id="{6415FDF0-58CA-4D9B-87B2-718420EA75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62826" y="5286932"/>
            <a:ext cx="406400" cy="406400"/>
          </a:xfrm>
          <a:prstGeom prst="rect">
            <a:avLst/>
          </a:prstGeom>
        </p:spPr>
      </p:pic>
      <p:pic>
        <p:nvPicPr>
          <p:cNvPr id="10" name="X_[04-04]_kiku2">
            <a:hlinkClick r:id="" action="ppaction://media"/>
            <a:extLst>
              <a:ext uri="{FF2B5EF4-FFF2-40B4-BE49-F238E27FC236}">
                <a16:creationId xmlns:a16="http://schemas.microsoft.com/office/drawing/2014/main" id="{75437093-CC4C-44BB-9709-9421A4077B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24443" y="5286932"/>
            <a:ext cx="406400" cy="406400"/>
          </a:xfrm>
          <a:prstGeom prst="rect">
            <a:avLst/>
          </a:prstGeom>
        </p:spPr>
      </p:pic>
      <p:pic>
        <p:nvPicPr>
          <p:cNvPr id="11" name="X_[04-05]_kiku3">
            <a:hlinkClick r:id="" action="ppaction://media"/>
            <a:extLst>
              <a:ext uri="{FF2B5EF4-FFF2-40B4-BE49-F238E27FC236}">
                <a16:creationId xmlns:a16="http://schemas.microsoft.com/office/drawing/2014/main" id="{E33C08F9-D687-4CDF-9468-BA5138336C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57959" y="5286932"/>
            <a:ext cx="406400" cy="406400"/>
          </a:xfrm>
          <a:prstGeom prst="rect">
            <a:avLst/>
          </a:prstGeom>
        </p:spPr>
      </p:pic>
      <p:pic>
        <p:nvPicPr>
          <p:cNvPr id="12" name="X_[04-06]_kiku4">
            <a:hlinkClick r:id="" action="ppaction://media"/>
            <a:extLst>
              <a:ext uri="{FF2B5EF4-FFF2-40B4-BE49-F238E27FC236}">
                <a16:creationId xmlns:a16="http://schemas.microsoft.com/office/drawing/2014/main" id="{688DAE45-FFD9-44F1-B311-0B2369BE9F2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91475" y="5286932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B70830-B8D5-6D0F-4249-BFBD3D9DC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3343" y="1522168"/>
            <a:ext cx="10147984" cy="25926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9C879C-108B-A352-AF8A-5FF1D945CC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67960" y="953097"/>
            <a:ext cx="4797053" cy="3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4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3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1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7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9C631EF-4793-4746-B424-7C80F70B5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" y="17034"/>
            <a:ext cx="3043646" cy="1590788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536AA5C1-3017-426B-B120-0E40AF4E32F3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1C21835-40FB-4964-B4AC-F0DE18662C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815" y="460093"/>
            <a:ext cx="8207168" cy="49868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CD35C79-459F-49BA-A70C-3695D4C2E8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058" y="5272797"/>
            <a:ext cx="9455570" cy="150619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61065D3-83D7-4B1F-AF3E-FF7A56FC8842}"/>
              </a:ext>
            </a:extLst>
          </p:cNvPr>
          <p:cNvSpPr txBox="1"/>
          <p:nvPr/>
        </p:nvSpPr>
        <p:spPr>
          <a:xfrm>
            <a:off x="7751024" y="2648159"/>
            <a:ext cx="52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532BF8-CC3E-48B2-A79C-E38AEACB4E34}"/>
              </a:ext>
            </a:extLst>
          </p:cNvPr>
          <p:cNvSpPr txBox="1"/>
          <p:nvPr/>
        </p:nvSpPr>
        <p:spPr>
          <a:xfrm>
            <a:off x="7883504" y="4688994"/>
            <a:ext cx="520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X_[04-07]_katachi">
            <a:hlinkClick r:id="" action="ppaction://media"/>
            <a:extLst>
              <a:ext uri="{FF2B5EF4-FFF2-40B4-BE49-F238E27FC236}">
                <a16:creationId xmlns:a16="http://schemas.microsoft.com/office/drawing/2014/main" id="{1A910AE5-09CF-4C6D-8258-6BDE4B46B1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20553" y="638468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18582A-9623-C293-6F77-77875ED962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8887" y="1072604"/>
            <a:ext cx="5974271" cy="3833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B880E8-28B5-4616-30B5-8224C944A4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7755" y="6033487"/>
            <a:ext cx="5716489" cy="47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6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62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174E-AFD9-4364-B7B9-89DB4380F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7074" cy="13704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266B219-AAE7-4857-82AB-B043B449A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63" y="1012595"/>
            <a:ext cx="10190074" cy="42768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7C98649-ACC6-46CB-B4A0-FA25385D2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383" y="5414996"/>
            <a:ext cx="5587805" cy="133884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79094" y="740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2A692-F644-37A2-988A-B85FBAB26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3722" y="4008558"/>
            <a:ext cx="10958278" cy="1090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FB8723-4497-D382-2A42-FA5E4811B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800" y="3244764"/>
            <a:ext cx="1896547" cy="3684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DA8357-630D-6403-D874-755759424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0185" y="5597465"/>
            <a:ext cx="5426031" cy="97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9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0593E9-936D-43CC-806F-B34AEF9BF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34" y="107959"/>
            <a:ext cx="8815732" cy="114105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6C65D887-F856-483B-969E-FCDB4F257211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02FEF28-283D-465A-ADB7-40B54FABCA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9"/>
          <a:stretch/>
        </p:blipFill>
        <p:spPr>
          <a:xfrm>
            <a:off x="1557281" y="1218812"/>
            <a:ext cx="9077437" cy="563918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83FF40-8B65-4CB2-866E-5016C530858D}"/>
              </a:ext>
            </a:extLst>
          </p:cNvPr>
          <p:cNvSpPr txBox="1"/>
          <p:nvPr/>
        </p:nvSpPr>
        <p:spPr>
          <a:xfrm>
            <a:off x="8535493" y="2912143"/>
            <a:ext cx="1339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おっと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EABE38-76B1-4D59-9BF3-E5BC81B032B5}"/>
              </a:ext>
            </a:extLst>
          </p:cNvPr>
          <p:cNvSpPr txBox="1"/>
          <p:nvPr/>
        </p:nvSpPr>
        <p:spPr>
          <a:xfrm>
            <a:off x="9131682" y="3955606"/>
            <a:ext cx="1268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こども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8" name="X_[04-04]_kiku2">
            <a:hlinkClick r:id="" action="ppaction://media"/>
            <a:extLst>
              <a:ext uri="{FF2B5EF4-FFF2-40B4-BE49-F238E27FC236}">
                <a16:creationId xmlns:a16="http://schemas.microsoft.com/office/drawing/2014/main" id="{5DFFF617-6F3F-491E-854A-2292A8054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86597" y="349091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33A6CD-1588-2EB8-0794-CD42A53DFA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9526" y="755491"/>
            <a:ext cx="6652066" cy="3230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EAEF4E-5C5B-52FA-4AAB-4375E450B6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3244" y="1218812"/>
            <a:ext cx="7568438" cy="82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9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30E3C9C-91B5-43EC-944D-6807E1BE0180}"/>
              </a:ext>
            </a:extLst>
          </p:cNvPr>
          <p:cNvGrpSpPr/>
          <p:nvPr/>
        </p:nvGrpSpPr>
        <p:grpSpPr>
          <a:xfrm>
            <a:off x="1688134" y="107959"/>
            <a:ext cx="8815732" cy="1141058"/>
            <a:chOff x="1688134" y="107959"/>
            <a:chExt cx="8815732" cy="114105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20593E9-936D-43CC-806F-B34AEF9BF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134" y="107959"/>
              <a:ext cx="8815732" cy="1141058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5F8300A-A0DA-45E5-8EC5-E75E3DAAB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118" y="306412"/>
              <a:ext cx="1284748" cy="58320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D21F722-87B9-446A-A6EC-2584513B1C8B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92AAD6D-35DB-4376-9B66-66F6675168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7"/>
          <a:stretch/>
        </p:blipFill>
        <p:spPr>
          <a:xfrm>
            <a:off x="933137" y="1334807"/>
            <a:ext cx="10325726" cy="551579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D0A142-81BB-4718-B689-9CD1A841147F}"/>
              </a:ext>
            </a:extLst>
          </p:cNvPr>
          <p:cNvSpPr txBox="1"/>
          <p:nvPr/>
        </p:nvSpPr>
        <p:spPr>
          <a:xfrm>
            <a:off x="7983141" y="2494184"/>
            <a:ext cx="1655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いもうと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923E9EE-C2A2-4B13-A8B8-85C0102B9BE7}"/>
              </a:ext>
            </a:extLst>
          </p:cNvPr>
          <p:cNvSpPr txBox="1"/>
          <p:nvPr/>
        </p:nvSpPr>
        <p:spPr>
          <a:xfrm>
            <a:off x="8603715" y="2939371"/>
            <a:ext cx="1655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おとうと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X_[04-06]_kiku4">
            <a:hlinkClick r:id="" action="ppaction://media"/>
            <a:extLst>
              <a:ext uri="{FF2B5EF4-FFF2-40B4-BE49-F238E27FC236}">
                <a16:creationId xmlns:a16="http://schemas.microsoft.com/office/drawing/2014/main" id="{652F2FC0-F7EF-4CC3-8D19-8EA1C464C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47512" y="390680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B6893A-767A-E0C7-E317-CAC19C6C21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9330" b="-36720"/>
          <a:stretch/>
        </p:blipFill>
        <p:spPr>
          <a:xfrm>
            <a:off x="2432621" y="807363"/>
            <a:ext cx="6031441" cy="4416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76E736-0665-FAD3-3177-5B52BFCDD0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907" y="2196740"/>
            <a:ext cx="11235293" cy="2844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A64096-EAD1-AC69-F4A1-6398B8C834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5187" y="2449830"/>
            <a:ext cx="3154868" cy="38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D2FDBE-5B81-5122-1F90-A58D8A4D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87" y="1266435"/>
            <a:ext cx="9923754" cy="5537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87" y="1958102"/>
            <a:ext cx="9923754" cy="932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110A37-3A47-857A-325B-6A25F6BDD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34" y="33930"/>
            <a:ext cx="10089607" cy="11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30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3C5B193-C3A9-4038-9EF2-D838036DB3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" r="11582"/>
          <a:stretch/>
        </p:blipFill>
        <p:spPr>
          <a:xfrm>
            <a:off x="1" y="12296"/>
            <a:ext cx="12185058" cy="235838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474D189F-6F5B-4834-95FF-DF0188D3C829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795C3F-AE81-8A96-27A9-6DD8E6F49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23" y="1504103"/>
            <a:ext cx="11113477" cy="86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79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9AF37E4-8F57-462B-92BE-4804B923F8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751" y="4335893"/>
            <a:ext cx="3638796" cy="246759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ADF61F1-6172-4E72-81DB-31093CA2CCAC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7A62E2A-AD0A-49F2-998A-7FAAC66A3F6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1" y="2276075"/>
            <a:ext cx="8550079" cy="35206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C089AA0-253F-453B-B21C-3F60F54768F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" y="25252"/>
            <a:ext cx="12112124" cy="193557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F886E0-899C-4F0D-BD39-353870888B08}"/>
              </a:ext>
            </a:extLst>
          </p:cNvPr>
          <p:cNvSpPr txBox="1"/>
          <p:nvPr/>
        </p:nvSpPr>
        <p:spPr>
          <a:xfrm>
            <a:off x="6744616" y="3945920"/>
            <a:ext cx="980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ちち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E5B716-8635-46BC-8DEF-C76CBC9FDBEB}"/>
              </a:ext>
            </a:extLst>
          </p:cNvPr>
          <p:cNvSpPr txBox="1"/>
          <p:nvPr/>
        </p:nvSpPr>
        <p:spPr>
          <a:xfrm>
            <a:off x="1572767" y="4011974"/>
            <a:ext cx="95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つま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3CE00A8-DB71-4436-B4BE-4B8A7E419C01}"/>
              </a:ext>
            </a:extLst>
          </p:cNvPr>
          <p:cNvSpPr txBox="1"/>
          <p:nvPr/>
        </p:nvSpPr>
        <p:spPr>
          <a:xfrm>
            <a:off x="4029453" y="4002710"/>
            <a:ext cx="137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こども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04-08]_kaiwa">
            <a:hlinkClick r:id="" action="ppaction://media"/>
            <a:extLst>
              <a:ext uri="{FF2B5EF4-FFF2-40B4-BE49-F238E27FC236}">
                <a16:creationId xmlns:a16="http://schemas.microsoft.com/office/drawing/2014/main" id="{DE6BCE6F-E0AB-4E2C-A6FD-CA727247DA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2596" y="2330484"/>
            <a:ext cx="406400" cy="40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530BEB3-DD77-4C3C-B59E-5E17AA8321CA}"/>
              </a:ext>
            </a:extLst>
          </p:cNvPr>
          <p:cNvSpPr txBox="1"/>
          <p:nvPr/>
        </p:nvSpPr>
        <p:spPr>
          <a:xfrm>
            <a:off x="1439876" y="5290699"/>
            <a:ext cx="513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398CCE-6FAE-4044-0364-C0D2F2FEC9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675" y="453519"/>
            <a:ext cx="2953509" cy="4463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1A07C2-EEE5-C801-3E19-F9DB5DC42E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475" y="1547404"/>
            <a:ext cx="10953695" cy="369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40FB4A-BE13-31C6-F4B9-5CDEF2EC2F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126" y="2688265"/>
            <a:ext cx="5285643" cy="3704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F517C6-37BD-9F80-36CB-D63EB8D3A5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805" y="3706331"/>
            <a:ext cx="5151195" cy="330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D2F392-82EA-C0A9-1BEC-CBD965B80A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2455" y="5034813"/>
            <a:ext cx="3932909" cy="27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8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86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C6E9DBF-6773-436B-9889-4CA44DBA7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3" y="28726"/>
            <a:ext cx="5624611" cy="37574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B2D989B-2DB8-4B87-AE30-3713CBBFA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390" y="28726"/>
            <a:ext cx="5349076" cy="68168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B8F8259F-D999-4992-B08B-BA14307B2D3D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0L4-5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A24A6E8-84E8-48CF-88D3-EF13DE980F90}"/>
              </a:ext>
            </a:extLst>
          </p:cNvPr>
          <p:cNvSpPr txBox="1"/>
          <p:nvPr/>
        </p:nvSpPr>
        <p:spPr>
          <a:xfrm>
            <a:off x="1578860" y="3249025"/>
            <a:ext cx="1822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あかばね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X_[04-08]_kaiwa">
            <a:hlinkClick r:id="" action="ppaction://media"/>
            <a:extLst>
              <a:ext uri="{FF2B5EF4-FFF2-40B4-BE49-F238E27FC236}">
                <a16:creationId xmlns:a16="http://schemas.microsoft.com/office/drawing/2014/main" id="{7CE990EF-821B-4127-85E3-7DA3690013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116043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9BD4BC9-6FA2-4A1A-83D4-5DC1EC3FD9DA}"/>
              </a:ext>
            </a:extLst>
          </p:cNvPr>
          <p:cNvSpPr txBox="1"/>
          <p:nvPr/>
        </p:nvSpPr>
        <p:spPr>
          <a:xfrm>
            <a:off x="1499616" y="1843432"/>
            <a:ext cx="651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25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6AEFCC-4272-AAFB-096B-EEC2BB53DC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4593" y="4583723"/>
            <a:ext cx="2042873" cy="1688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F053D6-88A4-643C-C878-4F79CBCDBD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9513" y="2875816"/>
            <a:ext cx="3372087" cy="3705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EAC395-39C9-1513-085E-922551E600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631" y="1422560"/>
            <a:ext cx="3387970" cy="3705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3E2EA6-8DBF-D3DA-9716-C5217E89C3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461" y="522443"/>
            <a:ext cx="4260193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BF8EAF-563A-CCF9-2D03-435239E94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4593" y="4572000"/>
            <a:ext cx="2042873" cy="168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6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86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6283FB0-595D-48EE-947C-E99F06E180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3"/>
          <a:stretch/>
        </p:blipFill>
        <p:spPr>
          <a:xfrm>
            <a:off x="788050" y="30083"/>
            <a:ext cx="10615900" cy="6797832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05DE59A0-F876-4563-94D2-6A0208C10317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0L4-6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EDBDE5F-D929-486A-A5D0-51111F828E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297" y="30083"/>
            <a:ext cx="1329314" cy="591660"/>
          </a:xfrm>
          <a:prstGeom prst="rect">
            <a:avLst/>
          </a:prstGeom>
        </p:spPr>
      </p:pic>
      <p:pic>
        <p:nvPicPr>
          <p:cNvPr id="11" name="X_[04-08]_kaiwa">
            <a:hlinkClick r:id="" action="ppaction://media"/>
            <a:extLst>
              <a:ext uri="{FF2B5EF4-FFF2-40B4-BE49-F238E27FC236}">
                <a16:creationId xmlns:a16="http://schemas.microsoft.com/office/drawing/2014/main" id="{A467B9C9-E38B-4D09-AACE-B8A7414F196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6648.56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42791" y="5246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1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13BA146-385B-4344-859D-A11ADF804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54" y="7401"/>
            <a:ext cx="10462491" cy="677044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B7C58E30-3AAD-4B40-9338-048446F32556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0L4-6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C28196A-2893-4E16-87EF-EF43CC40AF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297" y="30083"/>
            <a:ext cx="1329314" cy="591660"/>
          </a:xfrm>
          <a:prstGeom prst="rect">
            <a:avLst/>
          </a:prstGeom>
        </p:spPr>
      </p:pic>
      <p:pic>
        <p:nvPicPr>
          <p:cNvPr id="13" name="X_[04-08]_kaiwa">
            <a:hlinkClick r:id="" action="ppaction://media"/>
            <a:extLst>
              <a:ext uri="{FF2B5EF4-FFF2-40B4-BE49-F238E27FC236}">
                <a16:creationId xmlns:a16="http://schemas.microsoft.com/office/drawing/2014/main" id="{479FA5E5-B5D7-4613-8225-0B7D7F58D9B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9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36306" y="524605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38ECC0-65F9-140B-70DF-F4B029440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0957" y="2531171"/>
            <a:ext cx="3760680" cy="31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6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5A4FA5F-D7C7-4C6D-A265-258AB7FC1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62" y="20572"/>
            <a:ext cx="5349076" cy="6816856"/>
          </a:xfrm>
          <a:prstGeom prst="rect">
            <a:avLst/>
          </a:prstGeom>
          <a:ln>
            <a:noFill/>
          </a:ln>
        </p:spPr>
      </p:pic>
      <p:pic>
        <p:nvPicPr>
          <p:cNvPr id="3" name="X_[04-08]_kaiwa">
            <a:hlinkClick r:id="" action="ppaction://media"/>
            <a:extLst>
              <a:ext uri="{FF2B5EF4-FFF2-40B4-BE49-F238E27FC236}">
                <a16:creationId xmlns:a16="http://schemas.microsoft.com/office/drawing/2014/main" id="{AB04F40B-2CAA-437F-8E06-BB305899EC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36048" y="122713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B594F0D-2252-47E5-853C-8A1905E9CFA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297" y="30083"/>
            <a:ext cx="1329314" cy="5916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8D21F3-7848-7E41-09EB-B67D0A1E23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044" y="4536831"/>
            <a:ext cx="2042873" cy="168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799E035C-F912-468B-AFD4-B52012FB9CF1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E94CB-AD9D-F5D1-F559-89C1E12E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83" y="975946"/>
            <a:ext cx="11277233" cy="227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56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3C1FA1A-C133-47A6-BCDA-E65C094429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17" y="30721"/>
            <a:ext cx="2515410" cy="131470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154262A-E47F-4022-877E-A9BD0DD57AB9}"/>
              </a:ext>
            </a:extLst>
          </p:cNvPr>
          <p:cNvSpPr txBox="1"/>
          <p:nvPr/>
        </p:nvSpPr>
        <p:spPr>
          <a:xfrm>
            <a:off x="11087603" y="74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9DD74E3-A717-411D-8E5C-70FAE2D276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 t="17846"/>
          <a:stretch/>
        </p:blipFill>
        <p:spPr>
          <a:xfrm>
            <a:off x="138988" y="1252097"/>
            <a:ext cx="6346125" cy="556204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A20841B-2EE1-4D04-BA72-A231882B30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65"/>
          <a:stretch/>
        </p:blipFill>
        <p:spPr>
          <a:xfrm>
            <a:off x="2411261" y="43861"/>
            <a:ext cx="6711114" cy="1031473"/>
          </a:xfrm>
          <a:prstGeom prst="rect">
            <a:avLst/>
          </a:prstGeom>
        </p:spPr>
      </p:pic>
      <p:pic>
        <p:nvPicPr>
          <p:cNvPr id="9" name="X_[04-09]_katachi1">
            <a:hlinkClick r:id="" action="ppaction://media"/>
            <a:extLst>
              <a:ext uri="{FF2B5EF4-FFF2-40B4-BE49-F238E27FC236}">
                <a16:creationId xmlns:a16="http://schemas.microsoft.com/office/drawing/2014/main" id="{BC4DCEBE-0AFA-40C3-9096-7CB5C30386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06205" y="179291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04F3B7-9AC1-4434-9913-6A8041434852}"/>
              </a:ext>
            </a:extLst>
          </p:cNvPr>
          <p:cNvSpPr txBox="1"/>
          <p:nvPr/>
        </p:nvSpPr>
        <p:spPr>
          <a:xfrm>
            <a:off x="1068019" y="1222837"/>
            <a:ext cx="1682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なんさい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DC8E1-6758-4677-AEAB-C10E4221335F}"/>
              </a:ext>
            </a:extLst>
          </p:cNvPr>
          <p:cNvSpPr txBox="1"/>
          <p:nvPr/>
        </p:nvSpPr>
        <p:spPr>
          <a:xfrm>
            <a:off x="4239282" y="1215500"/>
            <a:ext cx="1415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いくつ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D9AFD4-5D6E-44C8-AF32-CA40706496FC}"/>
              </a:ext>
            </a:extLst>
          </p:cNvPr>
          <p:cNvSpPr txBox="1"/>
          <p:nvPr/>
        </p:nvSpPr>
        <p:spPr>
          <a:xfrm>
            <a:off x="1068019" y="1782654"/>
            <a:ext cx="96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321557-53B3-4F16-847C-F64886E338EB}"/>
              </a:ext>
            </a:extLst>
          </p:cNvPr>
          <p:cNvSpPr txBox="1"/>
          <p:nvPr/>
        </p:nvSpPr>
        <p:spPr>
          <a:xfrm>
            <a:off x="2310384" y="2905780"/>
            <a:ext cx="1682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なんさい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B3EB2D9-9800-4A64-A27E-30197A5FB780}"/>
              </a:ext>
            </a:extLst>
          </p:cNvPr>
          <p:cNvSpPr txBox="1"/>
          <p:nvPr/>
        </p:nvSpPr>
        <p:spPr>
          <a:xfrm>
            <a:off x="1255914" y="3433079"/>
            <a:ext cx="96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152E60-453F-417D-852E-A74D3558B25D}"/>
              </a:ext>
            </a:extLst>
          </p:cNvPr>
          <p:cNvSpPr txBox="1"/>
          <p:nvPr/>
        </p:nvSpPr>
        <p:spPr>
          <a:xfrm>
            <a:off x="946222" y="4557113"/>
            <a:ext cx="1272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EA23F9F-476A-4EA1-B6C2-D3F419F4A37B}"/>
              </a:ext>
            </a:extLst>
          </p:cNvPr>
          <p:cNvSpPr txBox="1"/>
          <p:nvPr/>
        </p:nvSpPr>
        <p:spPr>
          <a:xfrm>
            <a:off x="3151632" y="6260182"/>
            <a:ext cx="583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EC4357-0D63-465A-1DE8-0218484CD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490" y="4385753"/>
            <a:ext cx="7813730" cy="15916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4981A6-B2A9-4ECD-AC15-AAB7E65460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6081" y="558601"/>
            <a:ext cx="4962625" cy="32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6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7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0FDF364-13FB-4D69-9706-A914CE7043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1"/>
          <a:stretch/>
        </p:blipFill>
        <p:spPr>
          <a:xfrm>
            <a:off x="5438853" y="5031245"/>
            <a:ext cx="2981196" cy="172003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681536D-A868-4EC4-9A24-19C9537D5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467" y="5063784"/>
            <a:ext cx="2203510" cy="165495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1C4A8AB-2815-4F3A-8445-7724AB8F31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1"/>
          <a:stretch/>
        </p:blipFill>
        <p:spPr>
          <a:xfrm>
            <a:off x="2088239" y="5031244"/>
            <a:ext cx="2981196" cy="17200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E84889-9488-4EA2-54A8-E6FA8FF8D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2690" y="1710836"/>
            <a:ext cx="1543050" cy="247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4EC836-57AF-EBA9-70DA-C8975CDA3C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41972" b="47057"/>
          <a:stretch/>
        </p:blipFill>
        <p:spPr>
          <a:xfrm>
            <a:off x="1048544" y="5031244"/>
            <a:ext cx="4020891" cy="16995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6C88A8-C708-4E1F-68B6-8018ABCB0C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323"/>
          <a:stretch/>
        </p:blipFill>
        <p:spPr>
          <a:xfrm>
            <a:off x="5361274" y="5245901"/>
            <a:ext cx="3243484" cy="14848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7E924E-B7D8-F8E1-29BD-76A049ACF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4340" y="5176544"/>
            <a:ext cx="2922471" cy="162359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9003A07-0D06-BE38-8888-F17FBD7032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37784" cy="926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AC9F9A-7FA8-444F-46DD-F4D5E75586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1941" y="-712"/>
            <a:ext cx="10002980" cy="5095858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13691D5F-0BE0-4957-AD5B-94BA8A374CF9}"/>
              </a:ext>
            </a:extLst>
          </p:cNvPr>
          <p:cNvSpPr txBox="1"/>
          <p:nvPr/>
        </p:nvSpPr>
        <p:spPr>
          <a:xfrm>
            <a:off x="10875462" y="740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0L4-18</a:t>
            </a:r>
          </a:p>
        </p:txBody>
      </p:sp>
    </p:spTree>
    <p:extLst>
      <p:ext uri="{BB962C8B-B14F-4D97-AF65-F5344CB8AC3E}">
        <p14:creationId xmlns:p14="http://schemas.microsoft.com/office/powerpoint/2010/main" val="1506917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DAAFE8-6705-4E38-A3F3-18E6B0325D1B}"/>
              </a:ext>
            </a:extLst>
          </p:cNvPr>
          <p:cNvSpPr txBox="1"/>
          <p:nvPr/>
        </p:nvSpPr>
        <p:spPr>
          <a:xfrm>
            <a:off x="10869987" y="740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3AAF05-6C37-5084-9752-7975DB2C6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165" y="4043161"/>
            <a:ext cx="4563112" cy="27150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C61BBC-6FC1-DA35-6E8B-1B5BD60D3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548" y="7401"/>
            <a:ext cx="9002381" cy="414395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D10DC15-DDF7-CBD5-5860-868CA3FBB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37784" cy="92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6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E825898-5AEB-48AC-BE7A-8A4067FF5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276" y="244106"/>
            <a:ext cx="7445449" cy="122727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2C80486-6C1A-4B16-9D23-6DF93150702E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0L4-7</a:t>
            </a:r>
          </a:p>
        </p:txBody>
      </p:sp>
      <p:pic>
        <p:nvPicPr>
          <p:cNvPr id="6" name="X_[04-08]_kaiwa">
            <a:hlinkClick r:id="" action="ppaction://media"/>
            <a:extLst>
              <a:ext uri="{FF2B5EF4-FFF2-40B4-BE49-F238E27FC236}">
                <a16:creationId xmlns:a16="http://schemas.microsoft.com/office/drawing/2014/main" id="{BFAC32B6-468E-4AD0-9785-F25ED1866C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88987" y="857741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8AF7733-BF58-48A2-8470-C69D18CB71A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13" y="2012047"/>
            <a:ext cx="5785974" cy="39187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5DA516-B151-657F-2E94-391C12B99A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1839"/>
          <a:stretch/>
        </p:blipFill>
        <p:spPr>
          <a:xfrm>
            <a:off x="3088383" y="806886"/>
            <a:ext cx="5774263" cy="39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8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5F74532-E65F-4C43-BF44-C2A8EA6926EC}"/>
              </a:ext>
            </a:extLst>
          </p:cNvPr>
          <p:cNvGrpSpPr/>
          <p:nvPr/>
        </p:nvGrpSpPr>
        <p:grpSpPr>
          <a:xfrm>
            <a:off x="27284" y="592279"/>
            <a:ext cx="12139596" cy="6136324"/>
            <a:chOff x="27284" y="626453"/>
            <a:chExt cx="12139596" cy="613632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260DB9C-0873-4EF5-84AF-3759E175F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4" y="626453"/>
              <a:ext cx="4015559" cy="504668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99577A1-67D3-450D-9255-792278BED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34" y="698572"/>
              <a:ext cx="3948567" cy="3371079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EC38DA9E-8839-4218-98D1-EA94B0CC2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8284" y="5740051"/>
              <a:ext cx="8308596" cy="1022726"/>
            </a:xfrm>
            <a:prstGeom prst="rect">
              <a:avLst/>
            </a:prstGeom>
          </p:spPr>
        </p:pic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CE88D49E-9E54-418F-865B-4C2E64813413}"/>
                </a:ext>
              </a:extLst>
            </p:cNvPr>
            <p:cNvGrpSpPr/>
            <p:nvPr/>
          </p:nvGrpSpPr>
          <p:grpSpPr>
            <a:xfrm>
              <a:off x="4131824" y="723619"/>
              <a:ext cx="3982499" cy="4967591"/>
              <a:chOff x="4131824" y="723619"/>
              <a:chExt cx="3982499" cy="4967591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AB81F3BE-AE18-47E6-A8F2-30B30CA81B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65755" y="1130182"/>
                <a:ext cx="3948568" cy="4561028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2503AB0E-633D-4834-96B0-67D105E4F5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39" b="82207"/>
              <a:stretch/>
            </p:blipFill>
            <p:spPr>
              <a:xfrm>
                <a:off x="4131824" y="723619"/>
                <a:ext cx="3982499" cy="443171"/>
              </a:xfrm>
              <a:prstGeom prst="rect">
                <a:avLst/>
              </a:prstGeom>
            </p:spPr>
          </p:pic>
        </p:grp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C590B94-1210-401D-8EE0-5FB16BDF5B4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9"/>
          <a:stretch/>
        </p:blipFill>
        <p:spPr>
          <a:xfrm>
            <a:off x="34599" y="21947"/>
            <a:ext cx="2730088" cy="825722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4ACF2120-BA1A-40FB-A9FA-3005A3685808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0L4-8</a:t>
            </a:r>
          </a:p>
        </p:txBody>
      </p:sp>
      <p:pic>
        <p:nvPicPr>
          <p:cNvPr id="19" name="X_[04-14]_katachi2_example">
            <a:hlinkClick r:id="" action="ppaction://media"/>
            <a:extLst>
              <a:ext uri="{FF2B5EF4-FFF2-40B4-BE49-F238E27FC236}">
                <a16:creationId xmlns:a16="http://schemas.microsoft.com/office/drawing/2014/main" id="{3DC3E19C-3589-49D4-A59E-FA8CC249D1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069191" y="6159428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D526FA-70B5-2E31-E57B-836583E5E3F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4828" y="460447"/>
            <a:ext cx="1952625" cy="238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64DB5C-B0C3-7E9D-CF51-FE086A29777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17464" b="13460"/>
          <a:stretch/>
        </p:blipFill>
        <p:spPr>
          <a:xfrm>
            <a:off x="27284" y="698572"/>
            <a:ext cx="3953124" cy="340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55AB7A-BFE3-235E-E037-D9647F987627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18322"/>
          <a:stretch/>
        </p:blipFill>
        <p:spPr>
          <a:xfrm>
            <a:off x="3897361" y="5721974"/>
            <a:ext cx="1018516" cy="659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479CBE-55B3-B389-6433-F652BF227C8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4047" y="1052473"/>
            <a:ext cx="1178660" cy="363347"/>
          </a:xfrm>
          <a:prstGeom prst="rect">
            <a:avLst/>
          </a:prstGeom>
        </p:spPr>
      </p:pic>
      <p:pic>
        <p:nvPicPr>
          <p:cNvPr id="17" name="X_[04-10]_katachi2_number1">
            <a:hlinkClick r:id="" action="ppaction://media"/>
            <a:extLst>
              <a:ext uri="{FF2B5EF4-FFF2-40B4-BE49-F238E27FC236}">
                <a16:creationId xmlns:a16="http://schemas.microsoft.com/office/drawing/2014/main" id="{093D763E-0517-4268-816A-B64A1DCB63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28463.3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9073" y="1147979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5F54D7-361F-65A2-3145-587418140D4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24031" y="1063264"/>
            <a:ext cx="1029445" cy="400340"/>
          </a:xfrm>
          <a:prstGeom prst="rect">
            <a:avLst/>
          </a:prstGeom>
        </p:spPr>
      </p:pic>
      <p:pic>
        <p:nvPicPr>
          <p:cNvPr id="18" name="X_[04-11]_katachi2_age1">
            <a:hlinkClick r:id="" action="ppaction://media"/>
            <a:extLst>
              <a:ext uri="{FF2B5EF4-FFF2-40B4-BE49-F238E27FC236}">
                <a16:creationId xmlns:a16="http://schemas.microsoft.com/office/drawing/2014/main" id="{761304CE-C325-41F5-98E4-9C7511133B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end="3319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48095" y="1142708"/>
            <a:ext cx="406400" cy="40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25160E-FE74-34F6-515B-3B7EBF5A80E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02055" y="708732"/>
            <a:ext cx="1247949" cy="381053"/>
          </a:xfrm>
          <a:prstGeom prst="rect">
            <a:avLst/>
          </a:prstGeom>
        </p:spPr>
      </p:pic>
      <p:pic>
        <p:nvPicPr>
          <p:cNvPr id="24" name="X_[04-10]_katachi2_number1">
            <a:hlinkClick r:id="" action="ppaction://media"/>
            <a:extLst>
              <a:ext uri="{FF2B5EF4-FFF2-40B4-BE49-F238E27FC236}">
                <a16:creationId xmlns:a16="http://schemas.microsoft.com/office/drawing/2014/main" id="{9DC3B74D-11F1-4FE0-B490-334CB3296B7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387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501604" y="786657"/>
            <a:ext cx="406400" cy="406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BB1F639-6378-FBD7-50A6-94C97384C50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417221" y="725265"/>
            <a:ext cx="876422" cy="371527"/>
          </a:xfrm>
          <a:prstGeom prst="rect">
            <a:avLst/>
          </a:prstGeom>
        </p:spPr>
      </p:pic>
      <p:pic>
        <p:nvPicPr>
          <p:cNvPr id="21" name="X_[04-13]_katachi2_age2">
            <a:hlinkClick r:id="" action="ppaction://media"/>
            <a:extLst>
              <a:ext uri="{FF2B5EF4-FFF2-40B4-BE49-F238E27FC236}">
                <a16:creationId xmlns:a16="http://schemas.microsoft.com/office/drawing/2014/main" id="{86FBE142-2058-4685-89DE-090E88D7650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272782" y="746195"/>
            <a:ext cx="406400" cy="406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56BF09D-05E6-51BB-57E4-5F47C0B51A1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96863" y="718121"/>
            <a:ext cx="955707" cy="371664"/>
          </a:xfrm>
          <a:prstGeom prst="rect">
            <a:avLst/>
          </a:prstGeom>
        </p:spPr>
      </p:pic>
      <p:pic>
        <p:nvPicPr>
          <p:cNvPr id="25" name="X_[04-11]_katachi2_age1">
            <a:hlinkClick r:id="" action="ppaction://media"/>
            <a:extLst>
              <a:ext uri="{FF2B5EF4-FFF2-40B4-BE49-F238E27FC236}">
                <a16:creationId xmlns:a16="http://schemas.microsoft.com/office/drawing/2014/main" id="{36EAD0D9-4BDD-4181-BC04-66C9FF95BE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26320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248887" y="778232"/>
            <a:ext cx="406400" cy="406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9A3C92-86A9-28B1-5B13-4F8F829379C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63668" y="708552"/>
            <a:ext cx="1182930" cy="361200"/>
          </a:xfrm>
          <a:prstGeom prst="rect">
            <a:avLst/>
          </a:prstGeom>
        </p:spPr>
      </p:pic>
      <p:pic>
        <p:nvPicPr>
          <p:cNvPr id="20" name="X_[04-12]_katachi2_number2">
            <a:hlinkClick r:id="" action="ppaction://media"/>
            <a:extLst>
              <a:ext uri="{FF2B5EF4-FFF2-40B4-BE49-F238E27FC236}">
                <a16:creationId xmlns:a16="http://schemas.microsoft.com/office/drawing/2014/main" id="{EA0AFD4D-A70D-4CE3-88B8-C7C9CB7723AE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446598" y="7336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7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02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9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99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289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44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31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A27B3A-5C1C-48C0-B740-F839188134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22"/>
            <a:ext cx="5054467" cy="8959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131C2FF-62DF-4264-90FB-4BC447D5C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7" y="918465"/>
            <a:ext cx="6465998" cy="83677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34FB79-0A04-4214-B920-ECC66EDC21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993" y="52821"/>
            <a:ext cx="3573011" cy="231285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EB75EEE-8DCA-44C2-85BD-8EED73EFE1A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24" y="1770259"/>
            <a:ext cx="7929780" cy="504063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A4490E6-CE0F-40F2-BB10-5A0CE3A3DE31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0L4-9</a:t>
            </a:r>
          </a:p>
        </p:txBody>
      </p:sp>
      <p:pic>
        <p:nvPicPr>
          <p:cNvPr id="11" name="X_[04-15]_hanasu">
            <a:hlinkClick r:id="" action="ppaction://media"/>
            <a:extLst>
              <a:ext uri="{FF2B5EF4-FFF2-40B4-BE49-F238E27FC236}">
                <a16:creationId xmlns:a16="http://schemas.microsoft.com/office/drawing/2014/main" id="{FCF00511-3463-4F8B-9424-5FC335055C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53655" y="1363859"/>
            <a:ext cx="406400" cy="406400"/>
          </a:xfrm>
          <a:prstGeom prst="rect">
            <a:avLst/>
          </a:prstGeom>
        </p:spPr>
      </p:pic>
      <p:pic>
        <p:nvPicPr>
          <p:cNvPr id="12" name="X_[04-16]_hanasu1">
            <a:hlinkClick r:id="" action="ppaction://media"/>
            <a:extLst>
              <a:ext uri="{FF2B5EF4-FFF2-40B4-BE49-F238E27FC236}">
                <a16:creationId xmlns:a16="http://schemas.microsoft.com/office/drawing/2014/main" id="{400F3019-93C3-4E43-94C1-D722F229D7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15150" y="1363859"/>
            <a:ext cx="406400" cy="406400"/>
          </a:xfrm>
          <a:prstGeom prst="rect">
            <a:avLst/>
          </a:prstGeom>
        </p:spPr>
      </p:pic>
      <p:pic>
        <p:nvPicPr>
          <p:cNvPr id="13" name="X_[04-17]_hanasu2">
            <a:hlinkClick r:id="" action="ppaction://media"/>
            <a:extLst>
              <a:ext uri="{FF2B5EF4-FFF2-40B4-BE49-F238E27FC236}">
                <a16:creationId xmlns:a16="http://schemas.microsoft.com/office/drawing/2014/main" id="{9B09DE3A-94C3-4326-8E76-5383B16FA6D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02706" y="1349268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E347C6-4EC8-FDE1-6D1D-450283E173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782" y="553371"/>
            <a:ext cx="3876768" cy="350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E0CD5C-19C8-0FA3-8E6F-F65335019E2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092" y="1755241"/>
            <a:ext cx="1202458" cy="4409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108AA7-7585-A7E0-67BF-09041529DB1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6883"/>
          <a:stretch/>
        </p:blipFill>
        <p:spPr>
          <a:xfrm>
            <a:off x="614983" y="1471419"/>
            <a:ext cx="2333625" cy="2838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BA8D9F-6C44-EBFF-7268-E0987248B3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01068" y="4042926"/>
            <a:ext cx="1496334" cy="30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8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57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A27B3A-5C1C-48C0-B740-F839188134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4"/>
            <a:ext cx="5054467" cy="89594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34FB79-0A04-4214-B920-ECC66EDC21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993" y="52821"/>
            <a:ext cx="3573011" cy="231285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EB75EEE-8DCA-44C2-85BD-8EED73EFE1A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24" y="1770259"/>
            <a:ext cx="7929780" cy="504063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A4490E6-CE0F-40F2-BB10-5A0CE3A3DE31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AC5CED2-835A-4751-AB39-6E442D4E5D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" y="1001100"/>
            <a:ext cx="6897064" cy="769159"/>
          </a:xfrm>
          <a:prstGeom prst="rect">
            <a:avLst/>
          </a:prstGeom>
        </p:spPr>
      </p:pic>
      <p:pic>
        <p:nvPicPr>
          <p:cNvPr id="9" name="X_[04-15]_hanasu">
            <a:hlinkClick r:id="" action="ppaction://media"/>
            <a:extLst>
              <a:ext uri="{FF2B5EF4-FFF2-40B4-BE49-F238E27FC236}">
                <a16:creationId xmlns:a16="http://schemas.microsoft.com/office/drawing/2014/main" id="{0919DCDB-6CB0-474B-ACD8-B3CD9322A5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20170" y="1349268"/>
            <a:ext cx="406400" cy="406400"/>
          </a:xfrm>
          <a:prstGeom prst="rect">
            <a:avLst/>
          </a:prstGeom>
        </p:spPr>
      </p:pic>
      <p:pic>
        <p:nvPicPr>
          <p:cNvPr id="11" name="X_[04-16]_hanasu1">
            <a:hlinkClick r:id="" action="ppaction://media"/>
            <a:extLst>
              <a:ext uri="{FF2B5EF4-FFF2-40B4-BE49-F238E27FC236}">
                <a16:creationId xmlns:a16="http://schemas.microsoft.com/office/drawing/2014/main" id="{E20C4E71-2EC3-4D4B-8399-FC13FE02B5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95546" y="1385814"/>
            <a:ext cx="406400" cy="406400"/>
          </a:xfrm>
          <a:prstGeom prst="rect">
            <a:avLst/>
          </a:prstGeom>
        </p:spPr>
      </p:pic>
      <p:pic>
        <p:nvPicPr>
          <p:cNvPr id="12" name="X_[04-17]_hanasu2">
            <a:hlinkClick r:id="" action="ppaction://media"/>
            <a:extLst>
              <a:ext uri="{FF2B5EF4-FFF2-40B4-BE49-F238E27FC236}">
                <a16:creationId xmlns:a16="http://schemas.microsoft.com/office/drawing/2014/main" id="{A2B11CCE-7E79-4AB9-8410-7911BB39B56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15029" y="1349268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E575ED-F071-969E-500C-52D075A4E2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782" y="553371"/>
            <a:ext cx="3876768" cy="3500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72C883-0C38-B0F6-1D62-C0A6D10B3D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092" y="1755241"/>
            <a:ext cx="1202458" cy="440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44357F-8617-0838-AAFD-432190D21D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01068" y="4042926"/>
            <a:ext cx="1496334" cy="306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41AAEC-3D0D-A9EA-B159-185C485591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850" y="1409700"/>
            <a:ext cx="33909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5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87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5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A27B3A-5C1C-48C0-B740-F839188134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4"/>
            <a:ext cx="5054467" cy="89594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34FB79-0A04-4214-B920-ECC66EDC21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993" y="52821"/>
            <a:ext cx="3573011" cy="231285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EB75EEE-8DCA-44C2-85BD-8EED73EFE1A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24" y="1770259"/>
            <a:ext cx="7929780" cy="504063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A4490E6-CE0F-40F2-BB10-5A0CE3A3DE31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AC5CED2-835A-4751-AB39-6E442D4E5D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" y="1001100"/>
            <a:ext cx="6897064" cy="769159"/>
          </a:xfrm>
          <a:prstGeom prst="rect">
            <a:avLst/>
          </a:prstGeom>
        </p:spPr>
      </p:pic>
      <p:pic>
        <p:nvPicPr>
          <p:cNvPr id="11" name="X_[04-16]_hanasu1">
            <a:hlinkClick r:id="" action="ppaction://media"/>
            <a:extLst>
              <a:ext uri="{FF2B5EF4-FFF2-40B4-BE49-F238E27FC236}">
                <a16:creationId xmlns:a16="http://schemas.microsoft.com/office/drawing/2014/main" id="{E20C4E71-2EC3-4D4B-8399-FC13FE02B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84395" y="1363859"/>
            <a:ext cx="406400" cy="406400"/>
          </a:xfrm>
          <a:prstGeom prst="rect">
            <a:avLst/>
          </a:prstGeom>
        </p:spPr>
      </p:pic>
      <p:pic>
        <p:nvPicPr>
          <p:cNvPr id="12" name="X_[04-17]_hanasu2">
            <a:hlinkClick r:id="" action="ppaction://media"/>
            <a:extLst>
              <a:ext uri="{FF2B5EF4-FFF2-40B4-BE49-F238E27FC236}">
                <a16:creationId xmlns:a16="http://schemas.microsoft.com/office/drawing/2014/main" id="{A2B11CCE-7E79-4AB9-8410-7911BB39B5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15029" y="1349268"/>
            <a:ext cx="406400" cy="40640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1680697-3940-4ED5-8520-136B739A999B}"/>
              </a:ext>
            </a:extLst>
          </p:cNvPr>
          <p:cNvSpPr/>
          <p:nvPr/>
        </p:nvSpPr>
        <p:spPr>
          <a:xfrm>
            <a:off x="4064979" y="2539418"/>
            <a:ext cx="2779331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B63CBE9-3E41-46BF-9FFA-8032AEEB5690}"/>
              </a:ext>
            </a:extLst>
          </p:cNvPr>
          <p:cNvSpPr/>
          <p:nvPr/>
        </p:nvSpPr>
        <p:spPr>
          <a:xfrm>
            <a:off x="4064978" y="4717984"/>
            <a:ext cx="2549365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A5AE5B18-DEB9-480E-A9B1-3F9BEF7B068C}"/>
              </a:ext>
            </a:extLst>
          </p:cNvPr>
          <p:cNvSpPr/>
          <p:nvPr/>
        </p:nvSpPr>
        <p:spPr>
          <a:xfrm>
            <a:off x="7759996" y="3313089"/>
            <a:ext cx="1433284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BEC39BB-C079-40E6-AE6E-7A531509C84D}"/>
              </a:ext>
            </a:extLst>
          </p:cNvPr>
          <p:cNvSpPr/>
          <p:nvPr/>
        </p:nvSpPr>
        <p:spPr>
          <a:xfrm>
            <a:off x="4064979" y="6261811"/>
            <a:ext cx="1361192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0F425158-5382-4C9B-891E-2B47E7C4E8F2}"/>
              </a:ext>
            </a:extLst>
          </p:cNvPr>
          <p:cNvSpPr/>
          <p:nvPr/>
        </p:nvSpPr>
        <p:spPr>
          <a:xfrm>
            <a:off x="7759996" y="5491655"/>
            <a:ext cx="2303879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E5FCF34-0970-4A34-BA58-020B391A58EA}"/>
              </a:ext>
            </a:extLst>
          </p:cNvPr>
          <p:cNvSpPr/>
          <p:nvPr/>
        </p:nvSpPr>
        <p:spPr>
          <a:xfrm>
            <a:off x="7704742" y="299891"/>
            <a:ext cx="2736939" cy="19176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25FD4-2C29-3243-6082-28B1033BD4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01068" y="4042926"/>
            <a:ext cx="1496334" cy="306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C44F5A-9B23-986B-8153-86F4B107A6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092" y="1755241"/>
            <a:ext cx="1202458" cy="4409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7D23D8-464F-3352-5204-ECB7B4C80B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4782" y="553371"/>
            <a:ext cx="3876768" cy="3500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EB45E0-378F-60ED-404F-8CB432776D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850" y="1460500"/>
            <a:ext cx="3390900" cy="381000"/>
          </a:xfrm>
          <a:prstGeom prst="rect">
            <a:avLst/>
          </a:prstGeom>
        </p:spPr>
      </p:pic>
      <p:pic>
        <p:nvPicPr>
          <p:cNvPr id="9" name="X_[04-15]_hanasu">
            <a:hlinkClick r:id="" action="ppaction://media"/>
            <a:extLst>
              <a:ext uri="{FF2B5EF4-FFF2-40B4-BE49-F238E27FC236}">
                <a16:creationId xmlns:a16="http://schemas.microsoft.com/office/drawing/2014/main" id="{0919DCDB-6CB0-474B-ACD8-B3CD9322A5B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82247" y="135630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8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87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5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D90F55-52A1-43F7-8B76-8F519A10E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69" y="20902"/>
            <a:ext cx="10032861" cy="136081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7B76FDF-1636-452F-A6FC-68EBBA20EC5F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0L4-9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AD8EA124-4707-4EA2-AF9D-202D17EBE249}"/>
              </a:ext>
            </a:extLst>
          </p:cNvPr>
          <p:cNvGrpSpPr/>
          <p:nvPr/>
        </p:nvGrpSpPr>
        <p:grpSpPr>
          <a:xfrm>
            <a:off x="4173467" y="1544974"/>
            <a:ext cx="4042118" cy="5292124"/>
            <a:chOff x="263996" y="1381720"/>
            <a:chExt cx="4042118" cy="5292124"/>
          </a:xfrm>
        </p:grpSpPr>
        <p:pic>
          <p:nvPicPr>
            <p:cNvPr id="1026" name="Picture 2" descr="自己紹介のイラスト（女性）">
              <a:extLst>
                <a:ext uri="{FF2B5EF4-FFF2-40B4-BE49-F238E27FC236}">
                  <a16:creationId xmlns:a16="http://schemas.microsoft.com/office/drawing/2014/main" id="{E132F867-C45D-4425-81EA-D0915DA73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8153" y="4523199"/>
              <a:ext cx="2150645" cy="2150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家のイラスト6">
              <a:extLst>
                <a:ext uri="{FF2B5EF4-FFF2-40B4-BE49-F238E27FC236}">
                  <a16:creationId xmlns:a16="http://schemas.microsoft.com/office/drawing/2014/main" id="{0491A1C6-0009-4168-91A4-7EF3EA5F5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7554" y="3312266"/>
              <a:ext cx="807905" cy="783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吹き出し: 角を丸めた四角形 6">
              <a:extLst>
                <a:ext uri="{FF2B5EF4-FFF2-40B4-BE49-F238E27FC236}">
                  <a16:creationId xmlns:a16="http://schemas.microsoft.com/office/drawing/2014/main" id="{DEC27038-7BE2-43F7-910E-7B76CB1FEC9B}"/>
                </a:ext>
              </a:extLst>
            </p:cNvPr>
            <p:cNvSpPr/>
            <p:nvPr/>
          </p:nvSpPr>
          <p:spPr>
            <a:xfrm rot="16200000">
              <a:off x="790360" y="855356"/>
              <a:ext cx="2989390" cy="4042118"/>
            </a:xfrm>
            <a:prstGeom prst="wedgeRoundRectCallout">
              <a:avLst>
                <a:gd name="adj1" fmla="val -64640"/>
                <a:gd name="adj2" fmla="val -704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A166022-FA62-9734-0693-CFE128C8EB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" b="7693"/>
          <a:stretch/>
        </p:blipFill>
        <p:spPr>
          <a:xfrm>
            <a:off x="1528165" y="916278"/>
            <a:ext cx="10251235" cy="584775"/>
          </a:xfrm>
          <a:prstGeom prst="rect">
            <a:avLst/>
          </a:prstGeom>
        </p:spPr>
      </p:pic>
      <p:pic>
        <p:nvPicPr>
          <p:cNvPr id="2" name="Picture 1" descr="upload.wikimedia.org/wikipedia/commons/8/8c/Flag_o...">
            <a:extLst>
              <a:ext uri="{FF2B5EF4-FFF2-40B4-BE49-F238E27FC236}">
                <a16:creationId xmlns:a16="http://schemas.microsoft.com/office/drawing/2014/main" id="{5638EF73-9338-7AC9-384D-F2791F5911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071" y="1961016"/>
            <a:ext cx="1469572" cy="976540"/>
          </a:xfrm>
          <a:prstGeom prst="rect">
            <a:avLst/>
          </a:prstGeom>
        </p:spPr>
      </p:pic>
      <p:pic>
        <p:nvPicPr>
          <p:cNvPr id="9" name="Picture 8" descr="ミャンマー 地図イラスト｜無料イラスト・フリー素材なら「イラストAC」">
            <a:extLst>
              <a:ext uri="{FF2B5EF4-FFF2-40B4-BE49-F238E27FC236}">
                <a16:creationId xmlns:a16="http://schemas.microsoft.com/office/drawing/2014/main" id="{4E6FDF76-F18F-A3AC-F980-385CDCA406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-1136" b="4922"/>
          <a:stretch/>
        </p:blipFill>
        <p:spPr>
          <a:xfrm>
            <a:off x="6330055" y="1768808"/>
            <a:ext cx="1080121" cy="242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45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D90F55-52A1-43F7-8B76-8F519A10E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69" y="20902"/>
            <a:ext cx="10032861" cy="136081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7B76FDF-1636-452F-A6FC-68EBBA20EC5F}"/>
              </a:ext>
            </a:extLst>
          </p:cNvPr>
          <p:cNvSpPr txBox="1"/>
          <p:nvPr/>
        </p:nvSpPr>
        <p:spPr>
          <a:xfrm>
            <a:off x="11084004" y="750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0L4-9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2A76FA2-0F47-4893-B50D-8258852FADFA}"/>
              </a:ext>
            </a:extLst>
          </p:cNvPr>
          <p:cNvGrpSpPr/>
          <p:nvPr/>
        </p:nvGrpSpPr>
        <p:grpSpPr>
          <a:xfrm>
            <a:off x="358808" y="1716928"/>
            <a:ext cx="4042118" cy="5292124"/>
            <a:chOff x="263996" y="1381720"/>
            <a:chExt cx="4042118" cy="5292124"/>
          </a:xfrm>
        </p:grpSpPr>
        <p:pic>
          <p:nvPicPr>
            <p:cNvPr id="1026" name="Picture 2" descr="自己紹介のイラスト（女性）">
              <a:extLst>
                <a:ext uri="{FF2B5EF4-FFF2-40B4-BE49-F238E27FC236}">
                  <a16:creationId xmlns:a16="http://schemas.microsoft.com/office/drawing/2014/main" id="{E132F867-C45D-4425-81EA-D0915DA73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8153" y="4523199"/>
              <a:ext cx="2150645" cy="2150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5729D56-9306-45F9-AFB6-138BFB644FBF}"/>
                </a:ext>
              </a:extLst>
            </p:cNvPr>
            <p:cNvGrpSpPr/>
            <p:nvPr/>
          </p:nvGrpSpPr>
          <p:grpSpPr>
            <a:xfrm>
              <a:off x="263996" y="1381720"/>
              <a:ext cx="4042118" cy="2989390"/>
              <a:chOff x="263996" y="1381720"/>
              <a:chExt cx="4042118" cy="2989390"/>
            </a:xfrm>
          </p:grpSpPr>
          <p:pic>
            <p:nvPicPr>
              <p:cNvPr id="1028" name="Picture 4" descr="家のイラスト6">
                <a:extLst>
                  <a:ext uri="{FF2B5EF4-FFF2-40B4-BE49-F238E27FC236}">
                    <a16:creationId xmlns:a16="http://schemas.microsoft.com/office/drawing/2014/main" id="{0491A1C6-0009-4168-91A4-7EF3EA5F59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27554" y="3312266"/>
                <a:ext cx="807905" cy="7836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吹き出し: 角を丸めた四角形 6">
                <a:extLst>
                  <a:ext uri="{FF2B5EF4-FFF2-40B4-BE49-F238E27FC236}">
                    <a16:creationId xmlns:a16="http://schemas.microsoft.com/office/drawing/2014/main" id="{DEC27038-7BE2-43F7-910E-7B76CB1FEC9B}"/>
                  </a:ext>
                </a:extLst>
              </p:cNvPr>
              <p:cNvSpPr/>
              <p:nvPr/>
            </p:nvSpPr>
            <p:spPr>
              <a:xfrm rot="16200000">
                <a:off x="790360" y="855356"/>
                <a:ext cx="2989390" cy="4042118"/>
              </a:xfrm>
              <a:prstGeom prst="wedgeRoundRectCallout">
                <a:avLst>
                  <a:gd name="adj1" fmla="val -64640"/>
                  <a:gd name="adj2" fmla="val -7042"/>
                  <a:gd name="adj3" fmla="val 16667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FE7A2F2-620A-4A5C-9DC0-CC92DC4DED36}"/>
              </a:ext>
            </a:extLst>
          </p:cNvPr>
          <p:cNvGrpSpPr/>
          <p:nvPr/>
        </p:nvGrpSpPr>
        <p:grpSpPr>
          <a:xfrm>
            <a:off x="5086350" y="1406035"/>
            <a:ext cx="6026080" cy="5266546"/>
            <a:chOff x="4847575" y="1241837"/>
            <a:chExt cx="6026080" cy="5266546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F1DA4A1F-D509-49E9-8E29-012B2E862BD8}"/>
                </a:ext>
              </a:extLst>
            </p:cNvPr>
            <p:cNvGrpSpPr/>
            <p:nvPr/>
          </p:nvGrpSpPr>
          <p:grpSpPr>
            <a:xfrm>
              <a:off x="8189198" y="1241837"/>
              <a:ext cx="2684457" cy="1737680"/>
              <a:chOff x="8189198" y="1241837"/>
              <a:chExt cx="2684457" cy="1737680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80BBFC15-1B7D-4A4E-BFA0-D58AEE1687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89198" y="1241837"/>
                <a:ext cx="2684457" cy="1737680"/>
              </a:xfrm>
              <a:prstGeom prst="rect">
                <a:avLst/>
              </a:prstGeom>
            </p:spPr>
          </p:pic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E71F3B0B-5ECF-49AF-8218-B7E64ED5DFE8}"/>
                  </a:ext>
                </a:extLst>
              </p:cNvPr>
              <p:cNvSpPr/>
              <p:nvPr/>
            </p:nvSpPr>
            <p:spPr>
              <a:xfrm>
                <a:off x="8430638" y="1828800"/>
                <a:ext cx="356681" cy="2594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7B197D44-3C5C-498A-96B7-AA744D6AAF5A}"/>
                  </a:ext>
                </a:extLst>
              </p:cNvPr>
              <p:cNvSpPr/>
              <p:nvPr/>
            </p:nvSpPr>
            <p:spPr>
              <a:xfrm>
                <a:off x="8471171" y="2207063"/>
                <a:ext cx="802531" cy="2594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4B738A2-07DD-43A7-A721-C2EDBD7CB8D8}"/>
                </a:ext>
              </a:extLst>
            </p:cNvPr>
            <p:cNvGrpSpPr/>
            <p:nvPr/>
          </p:nvGrpSpPr>
          <p:grpSpPr>
            <a:xfrm>
              <a:off x="4847575" y="2721279"/>
              <a:ext cx="5957761" cy="3787104"/>
              <a:chOff x="4847575" y="2714794"/>
              <a:chExt cx="5957761" cy="3787104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E7AED78C-B61A-4101-9AF9-A39CE2474C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7575" y="2714794"/>
                <a:ext cx="5957761" cy="3787104"/>
              </a:xfrm>
              <a:prstGeom prst="rect">
                <a:avLst/>
              </a:prstGeom>
            </p:spPr>
          </p:pic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086F7073-10E6-4CEB-8BE9-5344A3E6A951}"/>
                  </a:ext>
                </a:extLst>
              </p:cNvPr>
              <p:cNvSpPr/>
              <p:nvPr/>
            </p:nvSpPr>
            <p:spPr>
              <a:xfrm>
                <a:off x="5565718" y="3335342"/>
                <a:ext cx="356681" cy="2594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A53ED760-BD2E-4B70-92A3-B5B66C164415}"/>
                  </a:ext>
                </a:extLst>
              </p:cNvPr>
              <p:cNvSpPr/>
              <p:nvPr/>
            </p:nvSpPr>
            <p:spPr>
              <a:xfrm>
                <a:off x="8362546" y="3934562"/>
                <a:ext cx="269132" cy="2658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A447B919-FC77-46D8-88AC-990378FEF4DB}"/>
                  </a:ext>
                </a:extLst>
              </p:cNvPr>
              <p:cNvSpPr/>
              <p:nvPr/>
            </p:nvSpPr>
            <p:spPr>
              <a:xfrm>
                <a:off x="8382001" y="5540011"/>
                <a:ext cx="356681" cy="2918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9F85263-0196-9096-A8AC-C5097320030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" b="7693"/>
          <a:stretch/>
        </p:blipFill>
        <p:spPr>
          <a:xfrm>
            <a:off x="1318345" y="927487"/>
            <a:ext cx="10251235" cy="5847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91AD94-5049-B242-797A-83905E66D3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915" y="2825449"/>
            <a:ext cx="1089534" cy="399496"/>
          </a:xfrm>
          <a:prstGeom prst="rect">
            <a:avLst/>
          </a:prstGeom>
        </p:spPr>
      </p:pic>
      <p:pic>
        <p:nvPicPr>
          <p:cNvPr id="1024" name="Picture 1023">
            <a:extLst>
              <a:ext uri="{FF2B5EF4-FFF2-40B4-BE49-F238E27FC236}">
                <a16:creationId xmlns:a16="http://schemas.microsoft.com/office/drawing/2014/main" id="{56E71AF7-5538-D9B9-06A3-32A1728AD4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3962" y="4524421"/>
            <a:ext cx="1496334" cy="306336"/>
          </a:xfrm>
          <a:prstGeom prst="rect">
            <a:avLst/>
          </a:prstGeom>
        </p:spPr>
      </p:pic>
      <p:pic>
        <p:nvPicPr>
          <p:cNvPr id="22" name="Picture 21" descr="upload.wikimedia.org/wikipedia/commons/8/8c/Flag_o...">
            <a:extLst>
              <a:ext uri="{FF2B5EF4-FFF2-40B4-BE49-F238E27FC236}">
                <a16:creationId xmlns:a16="http://schemas.microsoft.com/office/drawing/2014/main" id="{2D27BDB0-D044-22A3-B463-A72DB19BD7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976" y="2251302"/>
            <a:ext cx="1469572" cy="976540"/>
          </a:xfrm>
          <a:prstGeom prst="rect">
            <a:avLst/>
          </a:prstGeom>
        </p:spPr>
      </p:pic>
      <p:pic>
        <p:nvPicPr>
          <p:cNvPr id="24" name="Picture 23" descr="ミャンマー 地図イラスト｜無料イラスト・フリー素材なら「イラストAC」">
            <a:extLst>
              <a:ext uri="{FF2B5EF4-FFF2-40B4-BE49-F238E27FC236}">
                <a16:creationId xmlns:a16="http://schemas.microsoft.com/office/drawing/2014/main" id="{5C607E0B-5C39-482F-6067-3537AAA36FF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-1136" b="4922"/>
          <a:stretch/>
        </p:blipFill>
        <p:spPr>
          <a:xfrm>
            <a:off x="2761960" y="2059094"/>
            <a:ext cx="1080121" cy="242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83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D2FDBE-5B81-5122-1F90-A58D8A4D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87" y="1266435"/>
            <a:ext cx="9923754" cy="5537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87" y="2792987"/>
            <a:ext cx="9923754" cy="932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110A37-3A47-857A-325B-6A25F6BDD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34" y="33930"/>
            <a:ext cx="10089607" cy="11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36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6BDA65A-6A52-4DBF-9092-DA741F702A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"/>
          <a:stretch/>
        </p:blipFill>
        <p:spPr>
          <a:xfrm>
            <a:off x="76543" y="26299"/>
            <a:ext cx="12068173" cy="21383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1B8405F-FB58-4C22-97BD-8F513AE48A3A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727A5-6F9A-A825-0414-44C8BE79F7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92"/>
          <a:stretch/>
        </p:blipFill>
        <p:spPr>
          <a:xfrm>
            <a:off x="1180367" y="1357217"/>
            <a:ext cx="10716143" cy="82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07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D89F47B3-40FA-47B2-B63D-D66A29A858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244" y="73225"/>
            <a:ext cx="8096691" cy="676792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3CFE70EA-52CE-42E0-8F07-03A9CB433432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0L4-10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F9FF16C-A7DF-48E3-9FC2-64F9D0FE447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" y="7504"/>
            <a:ext cx="4146692" cy="1822312"/>
          </a:xfrm>
          <a:prstGeom prst="rect">
            <a:avLst/>
          </a:prstGeom>
        </p:spPr>
      </p:pic>
      <p:pic>
        <p:nvPicPr>
          <p:cNvPr id="21" name="X_[04-18]_kiku1">
            <a:hlinkClick r:id="" action="ppaction://media"/>
            <a:extLst>
              <a:ext uri="{FF2B5EF4-FFF2-40B4-BE49-F238E27FC236}">
                <a16:creationId xmlns:a16="http://schemas.microsoft.com/office/drawing/2014/main" id="{C6799C76-B793-424F-936C-411759D8D7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08970" y="1902839"/>
            <a:ext cx="406400" cy="406400"/>
          </a:xfrm>
          <a:prstGeom prst="rect">
            <a:avLst/>
          </a:prstGeom>
        </p:spPr>
      </p:pic>
      <p:pic>
        <p:nvPicPr>
          <p:cNvPr id="22" name="X_[04-19]_kiku2">
            <a:hlinkClick r:id="" action="ppaction://media"/>
            <a:extLst>
              <a:ext uri="{FF2B5EF4-FFF2-40B4-BE49-F238E27FC236}">
                <a16:creationId xmlns:a16="http://schemas.microsoft.com/office/drawing/2014/main" id="{3B5ADFB7-4685-4A73-826E-0384BB6F9A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36452" y="1914188"/>
            <a:ext cx="406400" cy="406400"/>
          </a:xfrm>
          <a:prstGeom prst="rect">
            <a:avLst/>
          </a:prstGeom>
        </p:spPr>
      </p:pic>
      <p:pic>
        <p:nvPicPr>
          <p:cNvPr id="23" name="X_[04-20]_kiku3">
            <a:hlinkClick r:id="" action="ppaction://media"/>
            <a:extLst>
              <a:ext uri="{FF2B5EF4-FFF2-40B4-BE49-F238E27FC236}">
                <a16:creationId xmlns:a16="http://schemas.microsoft.com/office/drawing/2014/main" id="{741503EB-4E1B-4F14-B655-16BEA8A57D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15455" y="4548762"/>
            <a:ext cx="406400" cy="406400"/>
          </a:xfrm>
          <a:prstGeom prst="rect">
            <a:avLst/>
          </a:prstGeom>
        </p:spPr>
      </p:pic>
      <p:pic>
        <p:nvPicPr>
          <p:cNvPr id="24" name="X_[04-21]_kiku4">
            <a:hlinkClick r:id="" action="ppaction://media"/>
            <a:extLst>
              <a:ext uri="{FF2B5EF4-FFF2-40B4-BE49-F238E27FC236}">
                <a16:creationId xmlns:a16="http://schemas.microsoft.com/office/drawing/2014/main" id="{A854D15C-1D65-4A29-AC26-F1510405D12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19659" y="4522822"/>
            <a:ext cx="406400" cy="4064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CB38C1F-5F18-44B6-9D57-79A2D6533E8A}"/>
              </a:ext>
            </a:extLst>
          </p:cNvPr>
          <p:cNvSpPr txBox="1"/>
          <p:nvPr/>
        </p:nvSpPr>
        <p:spPr>
          <a:xfrm>
            <a:off x="7297945" y="1487037"/>
            <a:ext cx="37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84129E4-5AF4-4EB2-BA21-BED492DC1A12}"/>
              </a:ext>
            </a:extLst>
          </p:cNvPr>
          <p:cNvSpPr txBox="1"/>
          <p:nvPr/>
        </p:nvSpPr>
        <p:spPr>
          <a:xfrm>
            <a:off x="10362078" y="1530943"/>
            <a:ext cx="37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D6027C0-98C4-4F35-8959-3AFAC3B0DA3D}"/>
              </a:ext>
            </a:extLst>
          </p:cNvPr>
          <p:cNvSpPr txBox="1"/>
          <p:nvPr/>
        </p:nvSpPr>
        <p:spPr>
          <a:xfrm>
            <a:off x="7285510" y="4071352"/>
            <a:ext cx="37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1E9B407-791B-476D-A8E8-48F2F9FFD998}"/>
              </a:ext>
            </a:extLst>
          </p:cNvPr>
          <p:cNvSpPr txBox="1"/>
          <p:nvPr/>
        </p:nvSpPr>
        <p:spPr>
          <a:xfrm>
            <a:off x="10362078" y="4071351"/>
            <a:ext cx="37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D978C3-A14C-D081-9C94-BE11F899189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1836"/>
          <a:stretch/>
        </p:blipFill>
        <p:spPr>
          <a:xfrm>
            <a:off x="811456" y="592279"/>
            <a:ext cx="2403343" cy="2635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135B6D-3D0F-31C2-E4B0-C9E8D9B2BA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1755" y="1471128"/>
            <a:ext cx="3322743" cy="308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85CAC-E16A-1226-6D8E-3CB1349F79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61430" y="1451126"/>
            <a:ext cx="504825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2EF24B-E7F9-8E7C-707E-592D108993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24041" y="454166"/>
            <a:ext cx="599122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7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21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6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68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25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" grpId="0"/>
      <p:bldP spid="14" grpId="0"/>
      <p:bldP spid="19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BF7B08A-E6DB-43DB-98C4-6B54217BD4B8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2652938-AD55-4756-8052-206D2D7CD3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" y="623974"/>
            <a:ext cx="12088628" cy="37227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65BC31B-14C8-4E6D-90D0-1A47E8BB46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992" y="3009878"/>
            <a:ext cx="501676" cy="37466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285B066-2533-497E-87F9-2888222751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150" y="3009878"/>
            <a:ext cx="501676" cy="37466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70BD1C3-AD25-45B6-B5DA-1FE0764404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511" y="3726482"/>
            <a:ext cx="501676" cy="37466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C356DE-5A96-4684-BE57-0FB2F45AC8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400" y="3731742"/>
            <a:ext cx="501676" cy="37466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67B3F98-93D4-4A2D-A96F-04192DADB5F1}"/>
              </a:ext>
            </a:extLst>
          </p:cNvPr>
          <p:cNvSpPr txBox="1"/>
          <p:nvPr/>
        </p:nvSpPr>
        <p:spPr>
          <a:xfrm>
            <a:off x="2574584" y="3651067"/>
            <a:ext cx="1679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ブラジル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7DBA1E6-99C0-453B-AA69-EA0253E1589E}"/>
              </a:ext>
            </a:extLst>
          </p:cNvPr>
          <p:cNvSpPr txBox="1"/>
          <p:nvPr/>
        </p:nvSpPr>
        <p:spPr>
          <a:xfrm>
            <a:off x="9395757" y="3529603"/>
            <a:ext cx="2063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にほん</a:t>
            </a:r>
            <a:b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（とうきょう）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X_[04-18]_kiku1">
            <a:hlinkClick r:id="" action="ppaction://media"/>
            <a:extLst>
              <a:ext uri="{FF2B5EF4-FFF2-40B4-BE49-F238E27FC236}">
                <a16:creationId xmlns:a16="http://schemas.microsoft.com/office/drawing/2014/main" id="{69E5C559-B857-49B9-B980-93A24331F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22059" y="2078936"/>
            <a:ext cx="406400" cy="406400"/>
          </a:xfrm>
          <a:prstGeom prst="rect">
            <a:avLst/>
          </a:prstGeom>
        </p:spPr>
      </p:pic>
      <p:pic>
        <p:nvPicPr>
          <p:cNvPr id="17" name="X_[04-19]_kiku2">
            <a:hlinkClick r:id="" action="ppaction://media"/>
            <a:extLst>
              <a:ext uri="{FF2B5EF4-FFF2-40B4-BE49-F238E27FC236}">
                <a16:creationId xmlns:a16="http://schemas.microsoft.com/office/drawing/2014/main" id="{F3D95440-7D36-4BBC-8964-082EE783C43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49150" y="2078936"/>
            <a:ext cx="406400" cy="406400"/>
          </a:xfrm>
          <a:prstGeom prst="rect">
            <a:avLst/>
          </a:prstGeom>
        </p:spPr>
      </p:pic>
      <p:pic>
        <p:nvPicPr>
          <p:cNvPr id="18" name="X_[04-20]_kiku3">
            <a:hlinkClick r:id="" action="ppaction://media"/>
            <a:extLst>
              <a:ext uri="{FF2B5EF4-FFF2-40B4-BE49-F238E27FC236}">
                <a16:creationId xmlns:a16="http://schemas.microsoft.com/office/drawing/2014/main" id="{00B3A69F-7701-45D0-8DFD-868C563184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76241" y="2078936"/>
            <a:ext cx="406400" cy="406400"/>
          </a:xfrm>
          <a:prstGeom prst="rect">
            <a:avLst/>
          </a:prstGeom>
        </p:spPr>
      </p:pic>
      <p:pic>
        <p:nvPicPr>
          <p:cNvPr id="19" name="X_[04-21]_kiku4">
            <a:hlinkClick r:id="" action="ppaction://media"/>
            <a:extLst>
              <a:ext uri="{FF2B5EF4-FFF2-40B4-BE49-F238E27FC236}">
                <a16:creationId xmlns:a16="http://schemas.microsoft.com/office/drawing/2014/main" id="{2D2EB4D8-3871-4FFE-854F-7D6FE66FB7C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03332" y="2078936"/>
            <a:ext cx="406400" cy="40640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A7AE7B1-CD6B-4E11-BD72-43E08977B32A}"/>
              </a:ext>
            </a:extLst>
          </p:cNvPr>
          <p:cNvSpPr txBox="1"/>
          <p:nvPr/>
        </p:nvSpPr>
        <p:spPr>
          <a:xfrm>
            <a:off x="5475511" y="2904824"/>
            <a:ext cx="37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CF7685E-C20E-4245-823B-A73A6FF3E24E}"/>
              </a:ext>
            </a:extLst>
          </p:cNvPr>
          <p:cNvSpPr txBox="1"/>
          <p:nvPr/>
        </p:nvSpPr>
        <p:spPr>
          <a:xfrm>
            <a:off x="7703276" y="2904823"/>
            <a:ext cx="61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4B0054-C681-52E3-D782-8EA4C6AD77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617" y="1620524"/>
            <a:ext cx="10470059" cy="337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F79556-64F1-0A2D-7940-CBAD94E119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617" y="1989559"/>
            <a:ext cx="1454377" cy="3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7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21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67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168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02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/>
      <p:bldP spid="15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6D0494-0301-47FD-91A4-9ECEC94F6D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9" y="287859"/>
            <a:ext cx="8051646" cy="92045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1B6805DB-27BA-4474-BE4D-0D46A05F8DE9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82FCB45-072C-41DF-8C9A-305BD8425E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33" y="3935958"/>
            <a:ext cx="9914530" cy="557851"/>
          </a:xfrm>
          <a:prstGeom prst="rect">
            <a:avLst/>
          </a:prstGeom>
        </p:spPr>
      </p:pic>
      <p:pic>
        <p:nvPicPr>
          <p:cNvPr id="9" name="X_[04-18]_kiku1">
            <a:hlinkClick r:id="" action="ppaction://media"/>
            <a:extLst>
              <a:ext uri="{FF2B5EF4-FFF2-40B4-BE49-F238E27FC236}">
                <a16:creationId xmlns:a16="http://schemas.microsoft.com/office/drawing/2014/main" id="{C832B43C-9D1B-4380-A0CA-FB4C36AF67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75229" y="3557537"/>
            <a:ext cx="406400" cy="406400"/>
          </a:xfrm>
          <a:prstGeom prst="rect">
            <a:avLst/>
          </a:prstGeom>
        </p:spPr>
      </p:pic>
      <p:pic>
        <p:nvPicPr>
          <p:cNvPr id="10" name="X_[04-19]_kiku2">
            <a:hlinkClick r:id="" action="ppaction://media"/>
            <a:extLst>
              <a:ext uri="{FF2B5EF4-FFF2-40B4-BE49-F238E27FC236}">
                <a16:creationId xmlns:a16="http://schemas.microsoft.com/office/drawing/2014/main" id="{9E26A89D-C2EB-4090-B6A5-F98C29CB88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38505" y="3557537"/>
            <a:ext cx="406400" cy="406400"/>
          </a:xfrm>
          <a:prstGeom prst="rect">
            <a:avLst/>
          </a:prstGeom>
        </p:spPr>
      </p:pic>
      <p:pic>
        <p:nvPicPr>
          <p:cNvPr id="11" name="X_[04-20]_kiku3">
            <a:hlinkClick r:id="" action="ppaction://media"/>
            <a:extLst>
              <a:ext uri="{FF2B5EF4-FFF2-40B4-BE49-F238E27FC236}">
                <a16:creationId xmlns:a16="http://schemas.microsoft.com/office/drawing/2014/main" id="{5F9DC30D-D77A-4D6C-B9D9-DEF80744EB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5845" y="3557537"/>
            <a:ext cx="406400" cy="406400"/>
          </a:xfrm>
          <a:prstGeom prst="rect">
            <a:avLst/>
          </a:prstGeom>
        </p:spPr>
      </p:pic>
      <p:pic>
        <p:nvPicPr>
          <p:cNvPr id="12" name="X_[04-21]_kiku4">
            <a:hlinkClick r:id="" action="ppaction://media"/>
            <a:extLst>
              <a:ext uri="{FF2B5EF4-FFF2-40B4-BE49-F238E27FC236}">
                <a16:creationId xmlns:a16="http://schemas.microsoft.com/office/drawing/2014/main" id="{B7E2C4C7-383F-4E0F-98A3-8DF4D21E5D8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19664" y="355753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C8E0C0-87AF-2F4A-1F8D-D95F1913EA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6400" y="1364403"/>
            <a:ext cx="11664462" cy="19360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245C09-2D89-F85C-8F98-9FD7D7E235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8733" y="817388"/>
            <a:ext cx="4124929" cy="31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7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6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2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4081B53-057B-4D05-9CAD-8A736B0673CA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FA43D8D-C276-4006-BCF5-912E864D23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34" y="23404"/>
            <a:ext cx="2515410" cy="131470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0EE606F-84A8-4EE9-B839-FA9E85BD4D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" t="25728"/>
          <a:stretch/>
        </p:blipFill>
        <p:spPr>
          <a:xfrm>
            <a:off x="307240" y="1558137"/>
            <a:ext cx="6931661" cy="37773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8E652D-538A-4F3F-9770-47F590B00F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99"/>
          <a:stretch/>
        </p:blipFill>
        <p:spPr>
          <a:xfrm>
            <a:off x="2502512" y="249709"/>
            <a:ext cx="7186977" cy="1088396"/>
          </a:xfrm>
          <a:prstGeom prst="rect">
            <a:avLst/>
          </a:prstGeom>
        </p:spPr>
      </p:pic>
      <p:pic>
        <p:nvPicPr>
          <p:cNvPr id="8" name="X_[04-22]_katachi">
            <a:hlinkClick r:id="" action="ppaction://media"/>
            <a:extLst>
              <a:ext uri="{FF2B5EF4-FFF2-40B4-BE49-F238E27FC236}">
                <a16:creationId xmlns:a16="http://schemas.microsoft.com/office/drawing/2014/main" id="{F919028C-80D4-4049-8FF1-46783A58F9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89488" y="432159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E880E4-098A-4290-BE40-B980BBE8729A}"/>
              </a:ext>
            </a:extLst>
          </p:cNvPr>
          <p:cNvSpPr txBox="1"/>
          <p:nvPr/>
        </p:nvSpPr>
        <p:spPr>
          <a:xfrm>
            <a:off x="1784907" y="1587399"/>
            <a:ext cx="1141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だれ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58A7D49-08D7-4951-9E8A-5FFF88C8C7C9}"/>
              </a:ext>
            </a:extLst>
          </p:cNvPr>
          <p:cNvSpPr txBox="1"/>
          <p:nvPr/>
        </p:nvSpPr>
        <p:spPr>
          <a:xfrm>
            <a:off x="1477669" y="2224424"/>
            <a:ext cx="570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309EBEA-2C94-4B26-BA9C-D0966A067595}"/>
              </a:ext>
            </a:extLst>
          </p:cNvPr>
          <p:cNvSpPr txBox="1"/>
          <p:nvPr/>
        </p:nvSpPr>
        <p:spPr>
          <a:xfrm>
            <a:off x="1477669" y="2882792"/>
            <a:ext cx="570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99C190-2761-4C6A-B91B-4DCB9AB78059}"/>
              </a:ext>
            </a:extLst>
          </p:cNvPr>
          <p:cNvSpPr txBox="1"/>
          <p:nvPr/>
        </p:nvSpPr>
        <p:spPr>
          <a:xfrm>
            <a:off x="2195274" y="4776642"/>
            <a:ext cx="570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C751D4-A2F9-FF48-1540-BD6D90A63D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5178" y="838559"/>
            <a:ext cx="4714875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416CC0-7BDF-6470-335B-A748012059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5908" y="2868134"/>
            <a:ext cx="7575030" cy="157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4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62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24A8ED3-D04B-40AD-A219-E5377D63CC16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0L4-20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9D223C8-39C8-4D85-AF08-E066CFD96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990" y="89408"/>
            <a:ext cx="2733470" cy="111570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70FC4A8-F4CB-4353-B790-6CD8ECB82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89408"/>
            <a:ext cx="2668387" cy="207334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9E245A9-C62F-4D85-A217-1C5D807C3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6" y="2162754"/>
            <a:ext cx="10589867" cy="46952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34FE6-975A-BCD3-0EB2-D0BE4B8391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66" r="6384"/>
          <a:stretch/>
        </p:blipFill>
        <p:spPr>
          <a:xfrm>
            <a:off x="492369" y="2264630"/>
            <a:ext cx="11523786" cy="45761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50906D-DA7B-BEF8-BF5C-F1ACE658E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434" y="191284"/>
            <a:ext cx="3387439" cy="2073346"/>
          </a:xfrm>
          <a:prstGeom prst="rect">
            <a:avLst/>
          </a:prstGeom>
        </p:spPr>
      </p:pic>
      <p:pic>
        <p:nvPicPr>
          <p:cNvPr id="3" name="図 1">
            <a:extLst>
              <a:ext uri="{FF2B5EF4-FFF2-40B4-BE49-F238E27FC236}">
                <a16:creationId xmlns:a16="http://schemas.microsoft.com/office/drawing/2014/main" id="{FBD151A5-09BF-87F7-7398-DF3BAEBFA0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37784" cy="92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82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90CAF-847B-40EC-B586-26B380E6B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78" y="760182"/>
            <a:ext cx="11891242" cy="361124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F01069F-4071-4491-AB20-60709F754478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D43F1-DEA4-1863-7034-35FDEFD232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388"/>
          <a:stretch/>
        </p:blipFill>
        <p:spPr>
          <a:xfrm>
            <a:off x="0" y="905240"/>
            <a:ext cx="6475226" cy="3186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E6CD1E-7967-35C6-8A9C-560241A5D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619" y="1136039"/>
            <a:ext cx="4297298" cy="229296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AD2EDB3-F47D-66D5-9D5C-90D6D4AFB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37784" cy="92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54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BF7B08A-E6DB-43DB-98C4-6B54217BD4B8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A11AA0E-3054-450E-9AB5-62A0CC3A1F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33" y="2633853"/>
            <a:ext cx="9914530" cy="55785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D001B2B-AB71-462F-8DE4-6EAEB2DE30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76" y="622452"/>
            <a:ext cx="10046242" cy="1282499"/>
          </a:xfrm>
          <a:prstGeom prst="rect">
            <a:avLst/>
          </a:prstGeom>
        </p:spPr>
      </p:pic>
      <p:pic>
        <p:nvPicPr>
          <p:cNvPr id="7" name="X_[04-18]_kiku1">
            <a:hlinkClick r:id="" action="ppaction://media"/>
            <a:extLst>
              <a:ext uri="{FF2B5EF4-FFF2-40B4-BE49-F238E27FC236}">
                <a16:creationId xmlns:a16="http://schemas.microsoft.com/office/drawing/2014/main" id="{182D163C-330C-4C34-B5F7-9DCF71616D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75229" y="2325367"/>
            <a:ext cx="406400" cy="406400"/>
          </a:xfrm>
          <a:prstGeom prst="rect">
            <a:avLst/>
          </a:prstGeom>
        </p:spPr>
      </p:pic>
      <p:pic>
        <p:nvPicPr>
          <p:cNvPr id="8" name="X_[04-19]_kiku2">
            <a:hlinkClick r:id="" action="ppaction://media"/>
            <a:extLst>
              <a:ext uri="{FF2B5EF4-FFF2-40B4-BE49-F238E27FC236}">
                <a16:creationId xmlns:a16="http://schemas.microsoft.com/office/drawing/2014/main" id="{BA8E42DA-4BB5-4180-824C-93BE36F97E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38505" y="2325367"/>
            <a:ext cx="406400" cy="406400"/>
          </a:xfrm>
          <a:prstGeom prst="rect">
            <a:avLst/>
          </a:prstGeom>
        </p:spPr>
      </p:pic>
      <p:pic>
        <p:nvPicPr>
          <p:cNvPr id="9" name="X_[04-20]_kiku3">
            <a:hlinkClick r:id="" action="ppaction://media"/>
            <a:extLst>
              <a:ext uri="{FF2B5EF4-FFF2-40B4-BE49-F238E27FC236}">
                <a16:creationId xmlns:a16="http://schemas.microsoft.com/office/drawing/2014/main" id="{726C41CF-8E8B-4B13-BD0C-5CA3851806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5845" y="2325367"/>
            <a:ext cx="406400" cy="406400"/>
          </a:xfrm>
          <a:prstGeom prst="rect">
            <a:avLst/>
          </a:prstGeom>
        </p:spPr>
      </p:pic>
      <p:pic>
        <p:nvPicPr>
          <p:cNvPr id="10" name="X_[04-21]_kiku4">
            <a:hlinkClick r:id="" action="ppaction://media"/>
            <a:extLst>
              <a:ext uri="{FF2B5EF4-FFF2-40B4-BE49-F238E27FC236}">
                <a16:creationId xmlns:a16="http://schemas.microsoft.com/office/drawing/2014/main" id="{785807DF-CF91-455A-9D6C-7456BEA7B4D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19664" y="2325367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86AE63-4871-815D-7C8F-1EC9EB3A2B3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6512" b="-1"/>
          <a:stretch/>
        </p:blipFill>
        <p:spPr>
          <a:xfrm>
            <a:off x="1967189" y="1324708"/>
            <a:ext cx="6113428" cy="43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6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6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2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D15B9-C1F0-46B5-A925-15FB4EF1C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25" y="395979"/>
            <a:ext cx="8790375" cy="552472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4D380AF-C57F-4F65-85EB-E8BD72BFBE14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8DD369-10A0-4432-92EE-B8ADF3FBA17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" y="14819"/>
            <a:ext cx="4158525" cy="88748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AEE622C-6073-42D4-99EF-B479FA90C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" y="1080825"/>
            <a:ext cx="5411153" cy="929752"/>
          </a:xfrm>
          <a:prstGeom prst="rect">
            <a:avLst/>
          </a:prstGeom>
        </p:spPr>
      </p:pic>
      <p:pic>
        <p:nvPicPr>
          <p:cNvPr id="11" name="X_[04-23]_hanasu1">
            <a:hlinkClick r:id="" action="ppaction://media"/>
            <a:extLst>
              <a:ext uri="{FF2B5EF4-FFF2-40B4-BE49-F238E27FC236}">
                <a16:creationId xmlns:a16="http://schemas.microsoft.com/office/drawing/2014/main" id="{77216FC0-9046-4BDD-A71D-0D70547E1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23660" y="1587154"/>
            <a:ext cx="406400" cy="406400"/>
          </a:xfrm>
          <a:prstGeom prst="rect">
            <a:avLst/>
          </a:prstGeom>
        </p:spPr>
      </p:pic>
      <p:pic>
        <p:nvPicPr>
          <p:cNvPr id="12" name="X_[04-24]_hanasu2">
            <a:hlinkClick r:id="" action="ppaction://media"/>
            <a:extLst>
              <a:ext uri="{FF2B5EF4-FFF2-40B4-BE49-F238E27FC236}">
                <a16:creationId xmlns:a16="http://schemas.microsoft.com/office/drawing/2014/main" id="{EE24D226-17CF-4377-8F09-033A4D5112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75068" y="1587154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8B2FDC-D849-B7EA-C324-00ADC0589D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367" y="577444"/>
            <a:ext cx="2524125" cy="3333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0526E8-78CA-5929-0CFC-68ADC024C14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4778" t="-2086" r="7975" b="-1"/>
          <a:stretch/>
        </p:blipFill>
        <p:spPr>
          <a:xfrm>
            <a:off x="570816" y="1700161"/>
            <a:ext cx="2259018" cy="2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4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D15B9-C1F0-46B5-A925-15FB4EF1C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25" y="395979"/>
            <a:ext cx="8790375" cy="552472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4D380AF-C57F-4F65-85EB-E8BD72BFBE14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8DD369-10A0-4432-92EE-B8ADF3FBA17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" y="14819"/>
            <a:ext cx="4158525" cy="8874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CA2B84F-C6F7-48AE-9FAC-15BF8C2BAE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" y="1059506"/>
            <a:ext cx="5996896" cy="920454"/>
          </a:xfrm>
          <a:prstGeom prst="rect">
            <a:avLst/>
          </a:prstGeom>
        </p:spPr>
      </p:pic>
      <p:pic>
        <p:nvPicPr>
          <p:cNvPr id="9" name="X_[04-23]_hanasu1">
            <a:hlinkClick r:id="" action="ppaction://media"/>
            <a:extLst>
              <a:ext uri="{FF2B5EF4-FFF2-40B4-BE49-F238E27FC236}">
                <a16:creationId xmlns:a16="http://schemas.microsoft.com/office/drawing/2014/main" id="{FEC13222-3AA9-45E3-9D83-F86F93773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52715" y="1515818"/>
            <a:ext cx="406400" cy="406400"/>
          </a:xfrm>
          <a:prstGeom prst="rect">
            <a:avLst/>
          </a:prstGeom>
        </p:spPr>
      </p:pic>
      <p:pic>
        <p:nvPicPr>
          <p:cNvPr id="11" name="X_[04-24]_hanasu2">
            <a:hlinkClick r:id="" action="ppaction://media"/>
            <a:extLst>
              <a:ext uri="{FF2B5EF4-FFF2-40B4-BE49-F238E27FC236}">
                <a16:creationId xmlns:a16="http://schemas.microsoft.com/office/drawing/2014/main" id="{3AF74345-7D0E-4CA7-9FA7-9DBDD723C6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04123" y="1515818"/>
            <a:ext cx="406400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E9B75F-2475-05AE-0E2E-A32ACD03C4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511" y="1598368"/>
            <a:ext cx="2724150" cy="3238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74D153-E256-4D75-17F3-7C26FA1896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523" y="568933"/>
            <a:ext cx="25241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6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D15B9-C1F0-46B5-A925-15FB4EF1C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25" y="395979"/>
            <a:ext cx="8790375" cy="552472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4D380AF-C57F-4F65-85EB-E8BD72BFBE14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8DD369-10A0-4432-92EE-B8ADF3FBA17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" y="14819"/>
            <a:ext cx="4158525" cy="8874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CA2B84F-C6F7-48AE-9FAC-15BF8C2BAE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" y="1059506"/>
            <a:ext cx="5996896" cy="920454"/>
          </a:xfrm>
          <a:prstGeom prst="rect">
            <a:avLst/>
          </a:prstGeom>
        </p:spPr>
      </p:pic>
      <p:pic>
        <p:nvPicPr>
          <p:cNvPr id="9" name="X_[04-23]_hanasu1">
            <a:hlinkClick r:id="" action="ppaction://media"/>
            <a:extLst>
              <a:ext uri="{FF2B5EF4-FFF2-40B4-BE49-F238E27FC236}">
                <a16:creationId xmlns:a16="http://schemas.microsoft.com/office/drawing/2014/main" id="{FEC13222-3AA9-45E3-9D83-F86F93773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52715" y="1515818"/>
            <a:ext cx="406400" cy="406400"/>
          </a:xfrm>
          <a:prstGeom prst="rect">
            <a:avLst/>
          </a:prstGeom>
        </p:spPr>
      </p:pic>
      <p:pic>
        <p:nvPicPr>
          <p:cNvPr id="11" name="X_[04-24]_hanasu2">
            <a:hlinkClick r:id="" action="ppaction://media"/>
            <a:extLst>
              <a:ext uri="{FF2B5EF4-FFF2-40B4-BE49-F238E27FC236}">
                <a16:creationId xmlns:a16="http://schemas.microsoft.com/office/drawing/2014/main" id="{3AF74345-7D0E-4CA7-9FA7-9DBDD723C6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04123" y="1515818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0C9A464-EE3C-452F-8457-7BBD878258DD}"/>
              </a:ext>
            </a:extLst>
          </p:cNvPr>
          <p:cNvSpPr/>
          <p:nvPr/>
        </p:nvSpPr>
        <p:spPr>
          <a:xfrm>
            <a:off x="4706334" y="497179"/>
            <a:ext cx="2099649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A9FB5BB-9FFF-4DE6-B47E-E08EC283A0B8}"/>
              </a:ext>
            </a:extLst>
          </p:cNvPr>
          <p:cNvSpPr/>
          <p:nvPr/>
        </p:nvSpPr>
        <p:spPr>
          <a:xfrm>
            <a:off x="4737307" y="2588697"/>
            <a:ext cx="1358693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99CA3EA-B50F-4EDD-BA39-8C6399ECF59C}"/>
              </a:ext>
            </a:extLst>
          </p:cNvPr>
          <p:cNvSpPr/>
          <p:nvPr/>
        </p:nvSpPr>
        <p:spPr>
          <a:xfrm>
            <a:off x="4173850" y="4254698"/>
            <a:ext cx="2435018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2DF63E68-5FB1-4DD4-AFCE-98BADFBEEC56}"/>
              </a:ext>
            </a:extLst>
          </p:cNvPr>
          <p:cNvSpPr/>
          <p:nvPr/>
        </p:nvSpPr>
        <p:spPr>
          <a:xfrm>
            <a:off x="8434388" y="4254698"/>
            <a:ext cx="1544482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3B8C8C0-7FE5-4682-BD7E-78D558D7CAB8}"/>
              </a:ext>
            </a:extLst>
          </p:cNvPr>
          <p:cNvSpPr/>
          <p:nvPr/>
        </p:nvSpPr>
        <p:spPr>
          <a:xfrm>
            <a:off x="8085221" y="1285253"/>
            <a:ext cx="2148393" cy="9925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93A73E3D-A29F-49BB-B3B2-31628A150821}"/>
              </a:ext>
            </a:extLst>
          </p:cNvPr>
          <p:cNvSpPr/>
          <p:nvPr/>
        </p:nvSpPr>
        <p:spPr>
          <a:xfrm>
            <a:off x="5001181" y="5392127"/>
            <a:ext cx="2352347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335EE26A-65FB-4ECF-ADF7-BE8D615BD56E}"/>
              </a:ext>
            </a:extLst>
          </p:cNvPr>
          <p:cNvSpPr/>
          <p:nvPr/>
        </p:nvSpPr>
        <p:spPr>
          <a:xfrm>
            <a:off x="9322914" y="5369559"/>
            <a:ext cx="1277556" cy="461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8BAFB-189B-90E5-9F1B-41C3A9C946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2523" y="568933"/>
            <a:ext cx="2524125" cy="333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7C3DC4-5B7B-6E95-F424-9152D0E904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511" y="1598368"/>
            <a:ext cx="27241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8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4D380AF-C57F-4F65-85EB-E8BD72BFBE14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94C2256-D1CB-4D93-A3B7-3C69C9804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9" y="33367"/>
            <a:ext cx="8232525" cy="159748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9FCD383-4C5F-4BD6-AF20-5B51626937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t="8917"/>
          <a:stretch/>
        </p:blipFill>
        <p:spPr>
          <a:xfrm>
            <a:off x="5942186" y="2871710"/>
            <a:ext cx="3448254" cy="2636111"/>
          </a:xfrm>
          <a:prstGeom prst="rect">
            <a:avLst/>
          </a:prstGeom>
        </p:spPr>
      </p:pic>
      <p:pic>
        <p:nvPicPr>
          <p:cNvPr id="2050" name="Picture 2" descr=" モンキー・D・ルフィのイラスト（ONE PIECE・背景なし）">
            <a:extLst>
              <a:ext uri="{FF2B5EF4-FFF2-40B4-BE49-F238E27FC236}">
                <a16:creationId xmlns:a16="http://schemas.microsoft.com/office/drawing/2014/main" id="{390988EA-9CFF-49DB-94B4-61FA9F22F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75" y="2627236"/>
            <a:ext cx="3444255" cy="344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トニートニー・チョッパーのイラスト（ONE PIECE）">
            <a:extLst>
              <a:ext uri="{FF2B5EF4-FFF2-40B4-BE49-F238E27FC236}">
                <a16:creationId xmlns:a16="http://schemas.microsoft.com/office/drawing/2014/main" id="{3955A997-116D-4C62-A11F-BC2D7FCC2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5" r="1"/>
          <a:stretch/>
        </p:blipFill>
        <p:spPr bwMode="auto">
          <a:xfrm>
            <a:off x="10298576" y="2340668"/>
            <a:ext cx="1599537" cy="398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7E450D-A0CC-8615-7E52-50EC7581B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777" y="977390"/>
            <a:ext cx="9878799" cy="75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17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4D380AF-C57F-4F65-85EB-E8BD72BFBE14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94C2256-D1CB-4D93-A3B7-3C69C9804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9" y="33367"/>
            <a:ext cx="8232525" cy="1597482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0142B45-2023-470F-83A3-25E45D373DDB}"/>
              </a:ext>
            </a:extLst>
          </p:cNvPr>
          <p:cNvGrpSpPr/>
          <p:nvPr/>
        </p:nvGrpSpPr>
        <p:grpSpPr>
          <a:xfrm>
            <a:off x="117047" y="1936099"/>
            <a:ext cx="7059948" cy="4565885"/>
            <a:chOff x="117047" y="1936099"/>
            <a:chExt cx="7059948" cy="4565885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A83F95F-26B8-4106-8AB2-6B31F61EB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0"/>
            <a:stretch/>
          </p:blipFill>
          <p:spPr>
            <a:xfrm>
              <a:off x="117047" y="1936099"/>
              <a:ext cx="7059948" cy="4565885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BAA30B56-27FF-4AD4-BBCF-47C2FC147728}"/>
                </a:ext>
              </a:extLst>
            </p:cNvPr>
            <p:cNvSpPr/>
            <p:nvPr/>
          </p:nvSpPr>
          <p:spPr>
            <a:xfrm>
              <a:off x="3884371" y="2721254"/>
              <a:ext cx="636422" cy="3145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5C14FB5-0DE7-4BCA-B2AF-EFAF1AA5882D}"/>
                </a:ext>
              </a:extLst>
            </p:cNvPr>
            <p:cNvSpPr/>
            <p:nvPr/>
          </p:nvSpPr>
          <p:spPr>
            <a:xfrm>
              <a:off x="4362297" y="3145091"/>
              <a:ext cx="636422" cy="3145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96483D20-5AD1-43CB-9BB7-5335673B2038}"/>
                </a:ext>
              </a:extLst>
            </p:cNvPr>
            <p:cNvSpPr/>
            <p:nvPr/>
          </p:nvSpPr>
          <p:spPr>
            <a:xfrm>
              <a:off x="3895348" y="3145090"/>
              <a:ext cx="254813" cy="3145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18A835A-278B-47A6-835C-68135EF2F5B9}"/>
                </a:ext>
              </a:extLst>
            </p:cNvPr>
            <p:cNvSpPr/>
            <p:nvPr/>
          </p:nvSpPr>
          <p:spPr>
            <a:xfrm>
              <a:off x="4871312" y="6069950"/>
              <a:ext cx="198122" cy="3145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FD2A898-22C3-4261-AAC3-9E4EC16D99EF}"/>
                </a:ext>
              </a:extLst>
            </p:cNvPr>
            <p:cNvSpPr/>
            <p:nvPr/>
          </p:nvSpPr>
          <p:spPr>
            <a:xfrm>
              <a:off x="1267972" y="6083482"/>
              <a:ext cx="502306" cy="346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99FCD383-4C5F-4BD6-AF20-5B51626937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t="8917"/>
          <a:stretch/>
        </p:blipFill>
        <p:spPr>
          <a:xfrm>
            <a:off x="7244493" y="3639072"/>
            <a:ext cx="3355232" cy="2514727"/>
          </a:xfrm>
          <a:prstGeom prst="rect">
            <a:avLst/>
          </a:prstGeom>
        </p:spPr>
      </p:pic>
      <p:pic>
        <p:nvPicPr>
          <p:cNvPr id="2050" name="Picture 2" descr=" モンキー・D・ルフィのイラスト（ONE PIECE・背景なし）">
            <a:extLst>
              <a:ext uri="{FF2B5EF4-FFF2-40B4-BE49-F238E27FC236}">
                <a16:creationId xmlns:a16="http://schemas.microsoft.com/office/drawing/2014/main" id="{390988EA-9CFF-49DB-94B4-61FA9F22F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017" y="797671"/>
            <a:ext cx="2504695" cy="250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トニートニー・チョッパーのイラスト（ONE PIECE）">
            <a:extLst>
              <a:ext uri="{FF2B5EF4-FFF2-40B4-BE49-F238E27FC236}">
                <a16:creationId xmlns:a16="http://schemas.microsoft.com/office/drawing/2014/main" id="{3955A997-116D-4C62-A11F-BC2D7FCC2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5" r="1"/>
          <a:stretch/>
        </p:blipFill>
        <p:spPr bwMode="auto">
          <a:xfrm>
            <a:off x="10599725" y="3336803"/>
            <a:ext cx="1194726" cy="297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94BF4E-8ADB-8380-1950-A9F76F43D4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288" y="952971"/>
            <a:ext cx="8823347" cy="6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737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D2FDBE-5B81-5122-1F90-A58D8A4D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87" y="1266435"/>
            <a:ext cx="9923754" cy="5537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87" y="3677571"/>
            <a:ext cx="9923754" cy="932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110A37-3A47-857A-325B-6A25F6BDD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34" y="33930"/>
            <a:ext cx="10089607" cy="11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32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5439FBD-4D5B-4F3A-BE27-C8CBDF4E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21" y="0"/>
            <a:ext cx="12218821" cy="220660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76512DE-4CBD-496C-BDD7-1EF3C59B7C02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66996D-C598-BFA2-F59E-87EB231D93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65" b="12151"/>
          <a:stretch/>
        </p:blipFill>
        <p:spPr>
          <a:xfrm>
            <a:off x="1161873" y="1330773"/>
            <a:ext cx="11019065" cy="79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4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76512DE-4CBD-496C-BDD7-1EF3C59B7C02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B919BBE-1588-43B4-8EBE-8A7465F96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" y="31903"/>
            <a:ext cx="6102550" cy="16735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8F8631-BEB6-4860-BE90-7CAFB08FB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" y="1705456"/>
            <a:ext cx="4286282" cy="511611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E7ADB1E-3E46-4ADD-8722-3A4200A3B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59" y="2733741"/>
            <a:ext cx="3396281" cy="40878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D2BF4E1-D09B-40F0-8D84-2E9A2139A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061" y="2733741"/>
            <a:ext cx="3388597" cy="4087832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1F12A8A2-C0EF-47D4-A845-836C5913BFD5}"/>
              </a:ext>
            </a:extLst>
          </p:cNvPr>
          <p:cNvSpPr/>
          <p:nvPr/>
        </p:nvSpPr>
        <p:spPr>
          <a:xfrm>
            <a:off x="1121924" y="4416357"/>
            <a:ext cx="518808" cy="3566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944CBABA-EA51-42DC-A66F-50CC1E9737B6}"/>
              </a:ext>
            </a:extLst>
          </p:cNvPr>
          <p:cNvSpPr/>
          <p:nvPr/>
        </p:nvSpPr>
        <p:spPr>
          <a:xfrm>
            <a:off x="5301574" y="3715523"/>
            <a:ext cx="593387" cy="3566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7E563DE5-569A-431F-B383-2E50E9C65046}"/>
              </a:ext>
            </a:extLst>
          </p:cNvPr>
          <p:cNvSpPr/>
          <p:nvPr/>
        </p:nvSpPr>
        <p:spPr>
          <a:xfrm>
            <a:off x="8981872" y="6014493"/>
            <a:ext cx="593387" cy="3566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C70B9F-56F2-29BD-1781-4E32EB9E3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126" y="1344719"/>
            <a:ext cx="6087642" cy="3465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67602C-1681-1630-FFF4-59BD1F3CC8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83" y="531480"/>
            <a:ext cx="4185929" cy="2982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F32062-389E-7DEE-E9E8-646C2AD19F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105" y="2481328"/>
            <a:ext cx="30956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2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76512DE-4CBD-496C-BDD7-1EF3C59B7C02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8F8631-BEB6-4860-BE90-7CAFB08F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4" t="24859" r="12836"/>
          <a:stretch/>
        </p:blipFill>
        <p:spPr>
          <a:xfrm>
            <a:off x="482802" y="2728504"/>
            <a:ext cx="3496667" cy="40930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E7ADB1E-3E46-4ADD-8722-3A4200A3B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59" y="2733741"/>
            <a:ext cx="3396281" cy="40878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D2BF4E1-D09B-40F0-8D84-2E9A2139A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061" y="2733741"/>
            <a:ext cx="3388597" cy="40878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16E0FC5-3926-4E44-95E8-2D7E95CD2BE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87" y="38581"/>
            <a:ext cx="4533498" cy="28891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99E325-925A-918E-3044-E4682764D6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60" y="820212"/>
            <a:ext cx="4261411" cy="560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F5AC71-6C14-C1F7-4AF4-DC4DB36381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5926" y="1332913"/>
            <a:ext cx="727477" cy="150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A0D04B-F8DF-F3B5-62B6-5E164F8945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9771" y="1722879"/>
            <a:ext cx="561975" cy="2476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97372E-9E3A-841A-41EF-C0C8234F0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3252" y="1961727"/>
            <a:ext cx="2781300" cy="590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73B824-A292-AF6D-3D96-9EA0D170BE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1553" y="1604149"/>
            <a:ext cx="2058865" cy="4371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0DA50AE-779A-759F-2595-56405A8AD7AB}"/>
              </a:ext>
            </a:extLst>
          </p:cNvPr>
          <p:cNvSpPr txBox="1"/>
          <p:nvPr/>
        </p:nvSpPr>
        <p:spPr>
          <a:xfrm>
            <a:off x="3479224" y="1250611"/>
            <a:ext cx="2188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①うまれたひ　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FAC2A6-A15C-2584-7D34-5888B324CFB9}"/>
              </a:ext>
            </a:extLst>
          </p:cNvPr>
          <p:cNvSpPr txBox="1"/>
          <p:nvPr/>
        </p:nvSpPr>
        <p:spPr>
          <a:xfrm>
            <a:off x="3522794" y="1757816"/>
            <a:ext cx="1975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②うみ　</a:t>
            </a:r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5D1551-F9FB-E1A7-42FE-83F7FA095E28}"/>
              </a:ext>
            </a:extLst>
          </p:cNvPr>
          <p:cNvSpPr txBox="1"/>
          <p:nvPr/>
        </p:nvSpPr>
        <p:spPr>
          <a:xfrm>
            <a:off x="3522794" y="2362121"/>
            <a:ext cx="33962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③ふたりのしゃしん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43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8A7144CD-BC9F-4CC7-8874-D40A0626B830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F04B72-D6CE-DCE5-4BC5-D37F80070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59" y="592279"/>
            <a:ext cx="11256886" cy="185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214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D2FDBE-5B81-5122-1F90-A58D8A4D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87" y="1266435"/>
            <a:ext cx="9923754" cy="5537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87" y="4522395"/>
            <a:ext cx="9923754" cy="932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110A37-3A47-857A-325B-6A25F6BDD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34" y="33930"/>
            <a:ext cx="10089607" cy="11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318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" y="51294"/>
            <a:ext cx="3657600" cy="78755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4E0ACCD-488C-4363-A4B0-EC31C462A20F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ED8384F-F47E-4045-81F8-46611850D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79" y="838852"/>
            <a:ext cx="7020041" cy="59613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13BA37-F586-4298-AC96-73A9BFEE7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43" y="1374280"/>
            <a:ext cx="3066318" cy="33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288CB0B-674B-4B24-ADFB-622419E24E10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F28BE8-EDE2-4350-9549-361FCDA85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22" y="682199"/>
            <a:ext cx="9948554" cy="4908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EF0294-922F-3CA5-1965-02BB04603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538" y="1663578"/>
            <a:ext cx="6678436" cy="55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559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693167-EAEB-44CF-82A6-9DA7A8A38D5B}"/>
              </a:ext>
            </a:extLst>
          </p:cNvPr>
          <p:cNvSpPr txBox="1"/>
          <p:nvPr/>
        </p:nvSpPr>
        <p:spPr>
          <a:xfrm>
            <a:off x="10864552" y="750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0L4-17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CF3E906-4415-4A6D-931E-5A610455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67" y="4886120"/>
            <a:ext cx="11965133" cy="150717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ADCEA3A-EBAC-4293-8134-9074E8A86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844" y="1224939"/>
            <a:ext cx="5060639" cy="2735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A1508E-8627-D956-B198-ACA1907AE7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570" b="8564"/>
          <a:stretch/>
        </p:blipFill>
        <p:spPr>
          <a:xfrm>
            <a:off x="1186230" y="5633062"/>
            <a:ext cx="10572016" cy="58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13D98-2BA4-5112-C5D4-F3AE02648B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E808DA-7F1A-44C9-C970-910230451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982" y="886923"/>
            <a:ext cx="10756195" cy="577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118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CA1C4E-61AB-EEF5-AD69-ADEC0C464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64" y="0"/>
            <a:ext cx="6267271" cy="68580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B5F4539D-94F8-B62F-800A-B657A65DA86D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94053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AAD4F-9695-5DEC-8389-84094D4F6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631" y="292387"/>
            <a:ext cx="10562074" cy="607083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029899D-36C6-CCD6-A4FA-ADEB487D8C67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96641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A94083-CACA-0273-812F-121CB790C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207" y="923054"/>
            <a:ext cx="10812780" cy="460092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0E6C27D2-14C4-264B-3F09-275731F57F40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1376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C50612-52CC-E33D-3EC2-7C54423DB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14" y="1200149"/>
            <a:ext cx="11329377" cy="466203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AF82D35-4349-02BF-28C2-00AA0DF7945E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344647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551E6D-12D6-CF07-A885-14B7470402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9"/>
          <a:stretch/>
        </p:blipFill>
        <p:spPr>
          <a:xfrm>
            <a:off x="1643632" y="0"/>
            <a:ext cx="8616362" cy="675152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FA8BC8EC-B43C-EC5D-9A4D-66CAF8FEF4A0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39819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EE6C2-8472-8CBB-4314-2818206CF4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48"/>
          <a:stretch/>
        </p:blipFill>
        <p:spPr>
          <a:xfrm>
            <a:off x="0" y="0"/>
            <a:ext cx="1643631" cy="1200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67D54C-943B-38F4-4455-0724725F0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718" y="874473"/>
            <a:ext cx="10771759" cy="464950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79EED6E-DB38-97F2-C317-8EE9257AD34F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0L4-23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1908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FF3B5F-482F-43DB-A4C7-13F1134C9209}"/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1416A2-C755-4691-B5D7-563AF0E96C1C}">
  <ds:schemaRefs>
    <ds:schemaRef ds:uri="dd831380-f772-4d0a-86be-ca519d40c5a8"/>
    <ds:schemaRef ds:uri="http://schemas.microsoft.com/office/2006/documentManagement/types"/>
    <ds:schemaRef ds:uri="http://purl.org/dc/terms/"/>
    <ds:schemaRef ds:uri="http://schemas.microsoft.com/office/infopath/2007/PartnerControls"/>
    <ds:schemaRef ds:uri="3e344923-98a3-4cbb-98eb-7a7235193b6b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2007</TotalTime>
  <Words>831</Words>
  <Application>Microsoft Office PowerPoint</Application>
  <PresentationFormat>ワイド画面</PresentationFormat>
  <Paragraphs>134</Paragraphs>
  <Slides>62</Slides>
  <Notes>14</Notes>
  <HiddenSlides>0</HiddenSlides>
  <MMClips>60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62</vt:i4>
      </vt:variant>
    </vt:vector>
  </HeadingPairs>
  <TitlesOfParts>
    <vt:vector size="63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191</cp:revision>
  <dcterms:created xsi:type="dcterms:W3CDTF">2020-06-23T07:26:01Z</dcterms:created>
  <dcterms:modified xsi:type="dcterms:W3CDTF">2024-08-01T04:29:38Z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0x0101009889E05DF03C7846A02E35782AD45B3A</vt:lpwstr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