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1"/>
  </p:notesMasterIdLst>
  <p:sldIdLst>
    <p:sldId id="256" r:id="rId5"/>
    <p:sldId id="257" r:id="rId6"/>
    <p:sldId id="258" r:id="rId7"/>
    <p:sldId id="259" r:id="rId8"/>
    <p:sldId id="260" r:id="rId9"/>
    <p:sldId id="316" r:id="rId10"/>
    <p:sldId id="317" r:id="rId11"/>
    <p:sldId id="318" r:id="rId12"/>
    <p:sldId id="319" r:id="rId13"/>
    <p:sldId id="320" r:id="rId14"/>
    <p:sldId id="325" r:id="rId15"/>
    <p:sldId id="365" r:id="rId16"/>
    <p:sldId id="322" r:id="rId17"/>
    <p:sldId id="364" r:id="rId18"/>
    <p:sldId id="375" r:id="rId19"/>
    <p:sldId id="270" r:id="rId20"/>
    <p:sldId id="323" r:id="rId21"/>
    <p:sldId id="355" r:id="rId22"/>
    <p:sldId id="324" r:id="rId23"/>
    <p:sldId id="376" r:id="rId24"/>
    <p:sldId id="326" r:id="rId25"/>
    <p:sldId id="356" r:id="rId26"/>
    <p:sldId id="329" r:id="rId27"/>
    <p:sldId id="330" r:id="rId28"/>
    <p:sldId id="359" r:id="rId29"/>
    <p:sldId id="331" r:id="rId30"/>
    <p:sldId id="358" r:id="rId31"/>
    <p:sldId id="342" r:id="rId32"/>
    <p:sldId id="345" r:id="rId33"/>
    <p:sldId id="337" r:id="rId34"/>
    <p:sldId id="343" r:id="rId35"/>
    <p:sldId id="339" r:id="rId36"/>
    <p:sldId id="344" r:id="rId37"/>
    <p:sldId id="341" r:id="rId38"/>
    <p:sldId id="340" r:id="rId39"/>
    <p:sldId id="338" r:id="rId40"/>
    <p:sldId id="348" r:id="rId41"/>
    <p:sldId id="366" r:id="rId42"/>
    <p:sldId id="363" r:id="rId43"/>
    <p:sldId id="346" r:id="rId44"/>
    <p:sldId id="377" r:id="rId45"/>
    <p:sldId id="360" r:id="rId46"/>
    <p:sldId id="361" r:id="rId47"/>
    <p:sldId id="362" r:id="rId48"/>
    <p:sldId id="349" r:id="rId49"/>
    <p:sldId id="351" r:id="rId50"/>
    <p:sldId id="378" r:id="rId51"/>
    <p:sldId id="352" r:id="rId52"/>
    <p:sldId id="310" r:id="rId53"/>
    <p:sldId id="353" r:id="rId54"/>
    <p:sldId id="369" r:id="rId55"/>
    <p:sldId id="370" r:id="rId56"/>
    <p:sldId id="371" r:id="rId57"/>
    <p:sldId id="372" r:id="rId58"/>
    <p:sldId id="373" r:id="rId59"/>
    <p:sldId id="374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iko Kojima" initials="KK" lastIdx="3" clrIdx="0">
    <p:extLst>
      <p:ext uri="{19B8F6BF-5375-455C-9EA6-DF929625EA0E}">
        <p15:presenceInfo xmlns:p15="http://schemas.microsoft.com/office/powerpoint/2012/main" userId="Keiko Kojima" providerId="None"/>
      </p:ext>
    </p:extLst>
  </p:cmAuthor>
  <p:cmAuthor id="2" name="Keiko Kojima" initials="KK [2]" lastIdx="2" clrIdx="1">
    <p:extLst>
      <p:ext uri="{19B8F6BF-5375-455C-9EA6-DF929625EA0E}">
        <p15:presenceInfo xmlns:p15="http://schemas.microsoft.com/office/powerpoint/2012/main" userId="S::kojima@jfbkk.or.th::6899f029-7342-413a-b38b-6a9d55270ecb" providerId="AD"/>
      </p:ext>
    </p:extLst>
  </p:cmAuthor>
  <p:cmAuthor id="3" name="Chompoonut  Harnrak" initials="CH" lastIdx="2" clrIdx="2">
    <p:extLst>
      <p:ext uri="{19B8F6BF-5375-455C-9EA6-DF929625EA0E}">
        <p15:presenceInfo xmlns:p15="http://schemas.microsoft.com/office/powerpoint/2012/main" userId="Chompoonut  Harnr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1F2"/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BBE9F-4396-6738-886D-F3BCECD1325E}" v="20" dt="2024-03-15T08:53:55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74" autoAdjust="0"/>
    <p:restoredTop sz="82188" autoAdjust="0"/>
  </p:normalViewPr>
  <p:slideViewPr>
    <p:cSldViewPr snapToGrid="0">
      <p:cViewPr varScale="1">
        <p:scale>
          <a:sx n="53" d="100"/>
          <a:sy n="53" d="100"/>
        </p:scale>
        <p:origin x="6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9E944425-A252-4B34-9A9F-5D9BAB156D6B}"/>
    <pc:docChg chg="delSld modSld">
      <pc:chgData name="Myat Min Htut" userId="dfff3e71-de70-432f-b631-d8cca54eab50" providerId="ADAL" clId="{9E944425-A252-4B34-9A9F-5D9BAB156D6B}" dt="2024-02-27T08:55:10.724" v="41"/>
      <pc:docMkLst>
        <pc:docMk/>
      </pc:docMkLst>
      <pc:sldChg chg="modAnim">
        <pc:chgData name="Myat Min Htut" userId="dfff3e71-de70-432f-b631-d8cca54eab50" providerId="ADAL" clId="{9E944425-A252-4B34-9A9F-5D9BAB156D6B}" dt="2024-02-27T08:45:11.944" v="30"/>
        <pc:sldMkLst>
          <pc:docMk/>
          <pc:sldMk cId="2217872349" sldId="259"/>
        </pc:sldMkLst>
      </pc:sldChg>
      <pc:sldChg chg="modAnim">
        <pc:chgData name="Myat Min Htut" userId="dfff3e71-de70-432f-b631-d8cca54eab50" providerId="ADAL" clId="{9E944425-A252-4B34-9A9F-5D9BAB156D6B}" dt="2024-02-27T08:47:15.829" v="35"/>
        <pc:sldMkLst>
          <pc:docMk/>
          <pc:sldMk cId="3659574616" sldId="316"/>
        </pc:sldMkLst>
      </pc:sldChg>
      <pc:sldChg chg="mod modShow">
        <pc:chgData name="Myat Min Htut" userId="dfff3e71-de70-432f-b631-d8cca54eab50" providerId="ADAL" clId="{9E944425-A252-4B34-9A9F-5D9BAB156D6B}" dt="2024-02-26T09:29:50.593" v="11" actId="729"/>
        <pc:sldMkLst>
          <pc:docMk/>
          <pc:sldMk cId="1871413179" sldId="317"/>
        </pc:sldMkLst>
      </pc:sldChg>
      <pc:sldChg chg="mod modShow">
        <pc:chgData name="Myat Min Htut" userId="dfff3e71-de70-432f-b631-d8cca54eab50" providerId="ADAL" clId="{9E944425-A252-4B34-9A9F-5D9BAB156D6B}" dt="2024-02-26T09:29:53.203" v="12" actId="729"/>
        <pc:sldMkLst>
          <pc:docMk/>
          <pc:sldMk cId="631418391" sldId="318"/>
        </pc:sldMkLst>
      </pc:sldChg>
      <pc:sldChg chg="del">
        <pc:chgData name="Myat Min Htut" userId="dfff3e71-de70-432f-b631-d8cca54eab50" providerId="ADAL" clId="{9E944425-A252-4B34-9A9F-5D9BAB156D6B}" dt="2024-02-26T09:30:12.114" v="14" actId="47"/>
        <pc:sldMkLst>
          <pc:docMk/>
          <pc:sldMk cId="1068972240" sldId="328"/>
        </pc:sldMkLst>
      </pc:sldChg>
      <pc:sldChg chg="modAnim">
        <pc:chgData name="Myat Min Htut" userId="dfff3e71-de70-432f-b631-d8cca54eab50" providerId="ADAL" clId="{9E944425-A252-4B34-9A9F-5D9BAB156D6B}" dt="2024-02-27T08:55:03.261" v="38"/>
        <pc:sldMkLst>
          <pc:docMk/>
          <pc:sldMk cId="3071029670" sldId="337"/>
        </pc:sldMkLst>
      </pc:sldChg>
      <pc:sldChg chg="modAnim">
        <pc:chgData name="Myat Min Htut" userId="dfff3e71-de70-432f-b631-d8cca54eab50" providerId="ADAL" clId="{9E944425-A252-4B34-9A9F-5D9BAB156D6B}" dt="2024-02-27T08:55:10.724" v="41"/>
        <pc:sldMkLst>
          <pc:docMk/>
          <pc:sldMk cId="17389676" sldId="339"/>
        </pc:sldMkLst>
      </pc:sldChg>
      <pc:sldChg chg="mod modShow">
        <pc:chgData name="Myat Min Htut" userId="dfff3e71-de70-432f-b631-d8cca54eab50" providerId="ADAL" clId="{9E944425-A252-4B34-9A9F-5D9BAB156D6B}" dt="2024-02-26T09:30:45.897" v="17" actId="729"/>
        <pc:sldMkLst>
          <pc:docMk/>
          <pc:sldMk cId="4139812975" sldId="344"/>
        </pc:sldMkLst>
      </pc:sldChg>
      <pc:sldChg chg="mod modShow">
        <pc:chgData name="Myat Min Htut" userId="dfff3e71-de70-432f-b631-d8cca54eab50" providerId="ADAL" clId="{9E944425-A252-4B34-9A9F-5D9BAB156D6B}" dt="2024-02-26T09:30:56.902" v="18" actId="729"/>
        <pc:sldMkLst>
          <pc:docMk/>
          <pc:sldMk cId="1377806085" sldId="346"/>
        </pc:sldMkLst>
      </pc:sldChg>
      <pc:sldChg chg="del">
        <pc:chgData name="Myat Min Htut" userId="dfff3e71-de70-432f-b631-d8cca54eab50" providerId="ADAL" clId="{9E944425-A252-4B34-9A9F-5D9BAB156D6B}" dt="2024-02-26T09:31:00.866" v="19" actId="47"/>
        <pc:sldMkLst>
          <pc:docMk/>
          <pc:sldMk cId="3659541546" sldId="347"/>
        </pc:sldMkLst>
      </pc:sldChg>
      <pc:sldChg chg="del">
        <pc:chgData name="Myat Min Htut" userId="dfff3e71-de70-432f-b631-d8cca54eab50" providerId="ADAL" clId="{9E944425-A252-4B34-9A9F-5D9BAB156D6B}" dt="2024-02-26T09:31:04.955" v="20" actId="47"/>
        <pc:sldMkLst>
          <pc:docMk/>
          <pc:sldMk cId="2076401340" sldId="350"/>
        </pc:sldMkLst>
      </pc:sldChg>
      <pc:sldChg chg="del">
        <pc:chgData name="Myat Min Htut" userId="dfff3e71-de70-432f-b631-d8cca54eab50" providerId="ADAL" clId="{9E944425-A252-4B34-9A9F-5D9BAB156D6B}" dt="2024-02-26T09:29:35.413" v="10" actId="47"/>
        <pc:sldMkLst>
          <pc:docMk/>
          <pc:sldMk cId="636109418" sldId="354"/>
        </pc:sldMkLst>
      </pc:sldChg>
      <pc:sldChg chg="modAnim">
        <pc:chgData name="Myat Min Htut" userId="dfff3e71-de70-432f-b631-d8cca54eab50" providerId="ADAL" clId="{9E944425-A252-4B34-9A9F-5D9BAB156D6B}" dt="2024-02-27T08:54:50.865" v="36"/>
        <pc:sldMkLst>
          <pc:docMk/>
          <pc:sldMk cId="3920452047" sldId="355"/>
        </pc:sldMkLst>
      </pc:sldChg>
      <pc:sldChg chg="modAnim">
        <pc:chgData name="Myat Min Htut" userId="dfff3e71-de70-432f-b631-d8cca54eab50" providerId="ADAL" clId="{9E944425-A252-4B34-9A9F-5D9BAB156D6B}" dt="2024-02-26T04:46:41.784" v="6"/>
        <pc:sldMkLst>
          <pc:docMk/>
          <pc:sldMk cId="3167314654" sldId="356"/>
        </pc:sldMkLst>
      </pc:sldChg>
      <pc:sldChg chg="modSp mod">
        <pc:chgData name="Myat Min Htut" userId="dfff3e71-de70-432f-b631-d8cca54eab50" providerId="ADAL" clId="{9E944425-A252-4B34-9A9F-5D9BAB156D6B}" dt="2024-02-26T09:30:31.703" v="16" actId="1076"/>
        <pc:sldMkLst>
          <pc:docMk/>
          <pc:sldMk cId="4161890414" sldId="359"/>
        </pc:sldMkLst>
        <pc:picChg chg="mod">
          <ac:chgData name="Myat Min Htut" userId="dfff3e71-de70-432f-b631-d8cca54eab50" providerId="ADAL" clId="{9E944425-A252-4B34-9A9F-5D9BAB156D6B}" dt="2024-02-26T09:30:31.703" v="16" actId="1076"/>
          <ac:picMkLst>
            <pc:docMk/>
            <pc:sldMk cId="4161890414" sldId="359"/>
            <ac:picMk id="14" creationId="{525BE60A-8678-7851-BC3D-575B4E31A716}"/>
          </ac:picMkLst>
        </pc:picChg>
      </pc:sldChg>
      <pc:sldChg chg="modAnim">
        <pc:chgData name="Myat Min Htut" userId="dfff3e71-de70-432f-b631-d8cca54eab50" providerId="ADAL" clId="{9E944425-A252-4B34-9A9F-5D9BAB156D6B}" dt="2024-02-26T04:49:20.836" v="7"/>
        <pc:sldMkLst>
          <pc:docMk/>
          <pc:sldMk cId="30508794" sldId="361"/>
        </pc:sldMkLst>
      </pc:sldChg>
      <pc:sldChg chg="modAnim">
        <pc:chgData name="Myat Min Htut" userId="dfff3e71-de70-432f-b631-d8cca54eab50" providerId="ADAL" clId="{9E944425-A252-4B34-9A9F-5D9BAB156D6B}" dt="2024-02-26T04:49:55.374" v="9"/>
        <pc:sldMkLst>
          <pc:docMk/>
          <pc:sldMk cId="1647558532" sldId="362"/>
        </pc:sldMkLst>
      </pc:sldChg>
      <pc:sldChg chg="mod modShow">
        <pc:chgData name="Myat Min Htut" userId="dfff3e71-de70-432f-b631-d8cca54eab50" providerId="ADAL" clId="{9E944425-A252-4B34-9A9F-5D9BAB156D6B}" dt="2024-02-26T09:30:02.541" v="13" actId="729"/>
        <pc:sldMkLst>
          <pc:docMk/>
          <pc:sldMk cId="199981786" sldId="364"/>
        </pc:sldMkLst>
      </pc:sldChg>
    </pc:docChg>
  </pc:docChgLst>
  <pc:docChgLst>
    <pc:chgData name="Mayumi Oya" userId="S::mayumi_oya@jpf.go.jp::81482dfe-07c9-4ece-b186-9b7c75a9add2" providerId="AD" clId="Web-{E0413610-E8E4-3D50-C717-AD2220384C6A}"/>
    <pc:docChg chg="delSld modSld">
      <pc:chgData name="Mayumi Oya" userId="S::mayumi_oya@jpf.go.jp::81482dfe-07c9-4ece-b186-9b7c75a9add2" providerId="AD" clId="Web-{E0413610-E8E4-3D50-C717-AD2220384C6A}" dt="2024-02-27T10:48:57.077" v="7"/>
      <pc:docMkLst>
        <pc:docMk/>
      </pc:docMkLst>
      <pc:sldChg chg="del">
        <pc:chgData name="Mayumi Oya" userId="S::mayumi_oya@jpf.go.jp::81482dfe-07c9-4ece-b186-9b7c75a9add2" providerId="AD" clId="Web-{E0413610-E8E4-3D50-C717-AD2220384C6A}" dt="2024-02-27T10:38:07.784" v="0"/>
        <pc:sldMkLst>
          <pc:docMk/>
          <pc:sldMk cId="2281166367" sldId="327"/>
        </pc:sldMkLst>
      </pc:sldChg>
      <pc:sldChg chg="del">
        <pc:chgData name="Mayumi Oya" userId="S::mayumi_oya@jpf.go.jp::81482dfe-07c9-4ece-b186-9b7c75a9add2" providerId="AD" clId="Web-{E0413610-E8E4-3D50-C717-AD2220384C6A}" dt="2024-02-27T10:42:04.631" v="4"/>
        <pc:sldMkLst>
          <pc:docMk/>
          <pc:sldMk cId="4236462494" sldId="332"/>
        </pc:sldMkLst>
      </pc:sldChg>
      <pc:sldChg chg="del">
        <pc:chgData name="Mayumi Oya" userId="S::mayumi_oya@jpf.go.jp::81482dfe-07c9-4ece-b186-9b7c75a9add2" providerId="AD" clId="Web-{E0413610-E8E4-3D50-C717-AD2220384C6A}" dt="2024-02-27T10:47:02.340" v="6"/>
        <pc:sldMkLst>
          <pc:docMk/>
          <pc:sldMk cId="1073065115" sldId="334"/>
        </pc:sldMkLst>
      </pc:sldChg>
      <pc:sldChg chg="del">
        <pc:chgData name="Mayumi Oya" userId="S::mayumi_oya@jpf.go.jp::81482dfe-07c9-4ece-b186-9b7c75a9add2" providerId="AD" clId="Web-{E0413610-E8E4-3D50-C717-AD2220384C6A}" dt="2024-02-27T10:48:57.077" v="7"/>
        <pc:sldMkLst>
          <pc:docMk/>
          <pc:sldMk cId="682946792" sldId="335"/>
        </pc:sldMkLst>
      </pc:sldChg>
      <pc:sldChg chg="addAnim delAnim">
        <pc:chgData name="Mayumi Oya" userId="S::mayumi_oya@jpf.go.jp::81482dfe-07c9-4ece-b186-9b7c75a9add2" providerId="AD" clId="Web-{E0413610-E8E4-3D50-C717-AD2220384C6A}" dt="2024-02-27T10:43:01.695" v="5"/>
        <pc:sldMkLst>
          <pc:docMk/>
          <pc:sldMk cId="3071029670" sldId="337"/>
        </pc:sldMkLst>
      </pc:sldChg>
      <pc:sldChg chg="addAnim modAnim">
        <pc:chgData name="Mayumi Oya" userId="S::mayumi_oya@jpf.go.jp::81482dfe-07c9-4ece-b186-9b7c75a9add2" providerId="AD" clId="Web-{E0413610-E8E4-3D50-C717-AD2220384C6A}" dt="2024-02-27T10:41:34.490" v="3"/>
        <pc:sldMkLst>
          <pc:docMk/>
          <pc:sldMk cId="2582733875" sldId="358"/>
        </pc:sldMkLst>
      </pc:sldChg>
    </pc:docChg>
  </pc:docChgLst>
  <pc:docChgLst>
    <pc:chgData name="Mayumi Oya" userId="S::mayumi_oya@jpf.go.jp::81482dfe-07c9-4ece-b186-9b7c75a9add2" providerId="AD" clId="Web-{34CBBE9F-4396-6738-886D-F3BCECD1325E}"/>
    <pc:docChg chg="modSld">
      <pc:chgData name="Mayumi Oya" userId="S::mayumi_oya@jpf.go.jp::81482dfe-07c9-4ece-b186-9b7c75a9add2" providerId="AD" clId="Web-{34CBBE9F-4396-6738-886D-F3BCECD1325E}" dt="2024-03-15T08:53:55.126" v="19" actId="1076"/>
      <pc:docMkLst>
        <pc:docMk/>
      </pc:docMkLst>
      <pc:sldChg chg="addSp delSp modSp">
        <pc:chgData name="Mayumi Oya" userId="S::mayumi_oya@jpf.go.jp::81482dfe-07c9-4ece-b186-9b7c75a9add2" providerId="AD" clId="Web-{34CBBE9F-4396-6738-886D-F3BCECD1325E}" dt="2024-03-15T08:48:52.834" v="4" actId="14100"/>
        <pc:sldMkLst>
          <pc:docMk/>
          <pc:sldMk cId="407622657" sldId="319"/>
        </pc:sldMkLst>
        <pc:picChg chg="add mod">
          <ac:chgData name="Mayumi Oya" userId="S::mayumi_oya@jpf.go.jp::81482dfe-07c9-4ece-b186-9b7c75a9add2" providerId="AD" clId="Web-{34CBBE9F-4396-6738-886D-F3BCECD1325E}" dt="2024-03-15T08:48:52.834" v="4" actId="14100"/>
          <ac:picMkLst>
            <pc:docMk/>
            <pc:sldMk cId="407622657" sldId="319"/>
            <ac:picMk id="2" creationId="{6AB4E2C2-FC32-84B9-2E9D-2AF8BD0E839C}"/>
          </ac:picMkLst>
        </pc:picChg>
        <pc:picChg chg="del">
          <ac:chgData name="Mayumi Oya" userId="S::mayumi_oya@jpf.go.jp::81482dfe-07c9-4ece-b186-9b7c75a9add2" providerId="AD" clId="Web-{34CBBE9F-4396-6738-886D-F3BCECD1325E}" dt="2024-03-15T08:48:40.037" v="1"/>
          <ac:picMkLst>
            <pc:docMk/>
            <pc:sldMk cId="407622657" sldId="319"/>
            <ac:picMk id="3" creationId="{9437E94E-EB4C-4D2B-969F-8AC96DBD658D}"/>
          </ac:picMkLst>
        </pc:picChg>
        <pc:picChg chg="del">
          <ac:chgData name="Mayumi Oya" userId="S::mayumi_oya@jpf.go.jp::81482dfe-07c9-4ece-b186-9b7c75a9add2" providerId="AD" clId="Web-{34CBBE9F-4396-6738-886D-F3BCECD1325E}" dt="2024-03-15T08:48:43.599" v="2"/>
          <ac:picMkLst>
            <pc:docMk/>
            <pc:sldMk cId="407622657" sldId="319"/>
            <ac:picMk id="10" creationId="{91378418-CAFB-8244-B76B-E36F2C078EC3}"/>
          </ac:picMkLst>
        </pc:picChg>
      </pc:sldChg>
      <pc:sldChg chg="addSp delSp modSp">
        <pc:chgData name="Mayumi Oya" userId="S::mayumi_oya@jpf.go.jp::81482dfe-07c9-4ece-b186-9b7c75a9add2" providerId="AD" clId="Web-{34CBBE9F-4396-6738-886D-F3BCECD1325E}" dt="2024-03-15T08:50:46.666" v="10" actId="1076"/>
        <pc:sldMkLst>
          <pc:docMk/>
          <pc:sldMk cId="3877495272" sldId="329"/>
        </pc:sldMkLst>
        <pc:picChg chg="add mod">
          <ac:chgData name="Mayumi Oya" userId="S::mayumi_oya@jpf.go.jp::81482dfe-07c9-4ece-b186-9b7c75a9add2" providerId="AD" clId="Web-{34CBBE9F-4396-6738-886D-F3BCECD1325E}" dt="2024-03-15T08:50:46.666" v="10" actId="1076"/>
          <ac:picMkLst>
            <pc:docMk/>
            <pc:sldMk cId="3877495272" sldId="329"/>
            <ac:picMk id="2" creationId="{0054C066-F77A-3F70-1FC0-1F50B929B8F4}"/>
          </ac:picMkLst>
        </pc:picChg>
        <pc:picChg chg="del">
          <ac:chgData name="Mayumi Oya" userId="S::mayumi_oya@jpf.go.jp::81482dfe-07c9-4ece-b186-9b7c75a9add2" providerId="AD" clId="Web-{34CBBE9F-4396-6738-886D-F3BCECD1325E}" dt="2024-03-15T08:50:17.556" v="6"/>
          <ac:picMkLst>
            <pc:docMk/>
            <pc:sldMk cId="3877495272" sldId="329"/>
            <ac:picMk id="3" creationId="{4C06BDDB-A25B-4AC4-98D6-92EBC638A7A9}"/>
          </ac:picMkLst>
        </pc:picChg>
        <pc:picChg chg="del">
          <ac:chgData name="Mayumi Oya" userId="S::mayumi_oya@jpf.go.jp::81482dfe-07c9-4ece-b186-9b7c75a9add2" providerId="AD" clId="Web-{34CBBE9F-4396-6738-886D-F3BCECD1325E}" dt="2024-03-15T08:50:22.915" v="7"/>
          <ac:picMkLst>
            <pc:docMk/>
            <pc:sldMk cId="3877495272" sldId="329"/>
            <ac:picMk id="4" creationId="{848C2A3A-57AB-B098-EF22-A03FA8F235FA}"/>
          </ac:picMkLst>
        </pc:picChg>
      </pc:sldChg>
      <pc:sldChg chg="addSp delSp modSp">
        <pc:chgData name="Mayumi Oya" userId="S::mayumi_oya@jpf.go.jp::81482dfe-07c9-4ece-b186-9b7c75a9add2" providerId="AD" clId="Web-{34CBBE9F-4396-6738-886D-F3BCECD1325E}" dt="2024-03-15T08:53:27.922" v="18" actId="1076"/>
        <pc:sldMkLst>
          <pc:docMk/>
          <pc:sldMk cId="568337271" sldId="340"/>
        </pc:sldMkLst>
        <pc:picChg chg="add mod">
          <ac:chgData name="Mayumi Oya" userId="S::mayumi_oya@jpf.go.jp::81482dfe-07c9-4ece-b186-9b7c75a9add2" providerId="AD" clId="Web-{34CBBE9F-4396-6738-886D-F3BCECD1325E}" dt="2024-03-15T08:53:27.922" v="18" actId="1076"/>
          <ac:picMkLst>
            <pc:docMk/>
            <pc:sldMk cId="568337271" sldId="340"/>
            <ac:picMk id="2" creationId="{CF9160A2-C1ED-4E57-BFED-38D6E98FB685}"/>
          </ac:picMkLst>
        </pc:picChg>
        <pc:picChg chg="del">
          <ac:chgData name="Mayumi Oya" userId="S::mayumi_oya@jpf.go.jp::81482dfe-07c9-4ece-b186-9b7c75a9add2" providerId="AD" clId="Web-{34CBBE9F-4396-6738-886D-F3BCECD1325E}" dt="2024-03-15T08:53:12.390" v="14"/>
          <ac:picMkLst>
            <pc:docMk/>
            <pc:sldMk cId="568337271" sldId="340"/>
            <ac:picMk id="3" creationId="{124F79A6-E3D5-64EF-6EF1-18C86A1A88D2}"/>
          </ac:picMkLst>
        </pc:picChg>
        <pc:picChg chg="del">
          <ac:chgData name="Mayumi Oya" userId="S::mayumi_oya@jpf.go.jp::81482dfe-07c9-4ece-b186-9b7c75a9add2" providerId="AD" clId="Web-{34CBBE9F-4396-6738-886D-F3BCECD1325E}" dt="2024-03-15T08:53:08.874" v="13"/>
          <ac:picMkLst>
            <pc:docMk/>
            <pc:sldMk cId="568337271" sldId="340"/>
            <ac:picMk id="6" creationId="{29C03FC8-046F-4E8E-B050-873683AF60DB}"/>
          </ac:picMkLst>
        </pc:picChg>
        <pc:picChg chg="ord">
          <ac:chgData name="Mayumi Oya" userId="S::mayumi_oya@jpf.go.jp::81482dfe-07c9-4ece-b186-9b7c75a9add2" providerId="AD" clId="Web-{34CBBE9F-4396-6738-886D-F3BCECD1325E}" dt="2024-03-15T08:53:04.921" v="12"/>
          <ac:picMkLst>
            <pc:docMk/>
            <pc:sldMk cId="568337271" sldId="340"/>
            <ac:picMk id="7" creationId="{FB6E706F-D6D6-4A0A-9B56-0AB4056C94BB}"/>
          </ac:picMkLst>
        </pc:picChg>
      </pc:sldChg>
      <pc:sldChg chg="modSp">
        <pc:chgData name="Mayumi Oya" userId="S::mayumi_oya@jpf.go.jp::81482dfe-07c9-4ece-b186-9b7c75a9add2" providerId="AD" clId="Web-{34CBBE9F-4396-6738-886D-F3BCECD1325E}" dt="2024-03-15T08:53:55.126" v="19" actId="1076"/>
        <pc:sldMkLst>
          <pc:docMk/>
          <pc:sldMk cId="2784714416" sldId="366"/>
        </pc:sldMkLst>
        <pc:picChg chg="mod">
          <ac:chgData name="Mayumi Oya" userId="S::mayumi_oya@jpf.go.jp::81482dfe-07c9-4ece-b186-9b7c75a9add2" providerId="AD" clId="Web-{34CBBE9F-4396-6738-886D-F3BCECD1325E}" dt="2024-03-15T08:53:55.126" v="19" actId="1076"/>
          <ac:picMkLst>
            <pc:docMk/>
            <pc:sldMk cId="2784714416" sldId="366"/>
            <ac:picMk id="21" creationId="{C431AA72-8882-5ADA-C129-C8C83BC3182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C650A-B608-4C54-B217-4C273F4954E3}" type="datetimeFigureOut">
              <a:rPr kumimoji="1" lang="ja-JP" altLang="en-US" smtClean="0"/>
              <a:t>2024/7/13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F7777-9A61-4B23-9932-C66958CA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61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〈</a:t>
            </a:r>
            <a:r>
              <a:rPr lang="ja-JP" altLang="en-US" dirty="0"/>
              <a:t>ご案内</a:t>
            </a:r>
            <a:r>
              <a:rPr lang="en-US" altLang="ja-JP" dirty="0"/>
              <a:t>〉</a:t>
            </a:r>
            <a:br>
              <a:rPr lang="en-US" altLang="ja-JP" dirty="0"/>
            </a:br>
            <a:r>
              <a:rPr lang="ja-JP" altLang="en-US" dirty="0"/>
              <a:t>＊本</a:t>
            </a:r>
            <a:r>
              <a:rPr lang="en-US" altLang="ja-JP" dirty="0"/>
              <a:t>PPT</a:t>
            </a:r>
            <a:r>
              <a:rPr lang="ja-JP" altLang="en-US" dirty="0"/>
              <a:t>は、日本語教材</a:t>
            </a:r>
            <a:r>
              <a:rPr lang="en-US" altLang="ja-JP" dirty="0"/>
              <a:t>『</a:t>
            </a:r>
            <a:r>
              <a:rPr lang="ja-JP" altLang="en-US" dirty="0"/>
              <a:t>いろどり 生活の日本語</a:t>
            </a:r>
            <a:r>
              <a:rPr lang="en-US" altLang="ja-JP" dirty="0"/>
              <a:t>』</a:t>
            </a:r>
            <a:r>
              <a:rPr lang="ja-JP" altLang="en-US" dirty="0"/>
              <a:t>（国際交流基金）を、国際交流基金ヤンゴン日本文化センターが</a:t>
            </a:r>
          </a:p>
          <a:p>
            <a:r>
              <a:rPr lang="ja-JP" altLang="en-US" dirty="0"/>
              <a:t>　ミャンマー語に翻訳作成した</a:t>
            </a:r>
            <a:r>
              <a:rPr lang="en-US" altLang="ja-JP" dirty="0"/>
              <a:t>『</a:t>
            </a:r>
            <a:r>
              <a:rPr lang="ja-JP" altLang="en-US" dirty="0"/>
              <a:t>いろどり 生活の日本語</a:t>
            </a:r>
            <a:r>
              <a:rPr lang="en-US" altLang="ja-JP" dirty="0"/>
              <a:t>』</a:t>
            </a:r>
            <a:r>
              <a:rPr lang="ja-JP" altLang="en-US" dirty="0"/>
              <a:t>ミャンマー語版を基に作成しました。</a:t>
            </a:r>
            <a:br>
              <a:rPr lang="ja-JP" altLang="en-US" dirty="0"/>
            </a:br>
            <a:r>
              <a:rPr lang="ja-JP" altLang="en-US" dirty="0"/>
              <a:t>＊本</a:t>
            </a:r>
            <a:r>
              <a:rPr lang="en-US" altLang="ja-JP" dirty="0"/>
              <a:t>PPT</a:t>
            </a:r>
            <a:r>
              <a:rPr lang="ja-JP" altLang="en-US" dirty="0"/>
              <a:t>は、営利</a:t>
            </a:r>
            <a:r>
              <a:rPr lang="en-US" altLang="ja-JP" dirty="0"/>
              <a:t>/</a:t>
            </a:r>
            <a:r>
              <a:rPr lang="ja-JP" altLang="en-US" dirty="0"/>
              <a:t>非営利に関わらず、授業などで使えます。また、改変等も自由です。</a:t>
            </a:r>
            <a:br>
              <a:rPr lang="ja-JP" altLang="en-US" dirty="0"/>
            </a:br>
            <a:r>
              <a:rPr lang="ja-JP" altLang="en-US" dirty="0"/>
              <a:t>＊本</a:t>
            </a:r>
            <a:r>
              <a:rPr lang="en-US" altLang="ja-JP" dirty="0"/>
              <a:t>PPT</a:t>
            </a:r>
            <a:r>
              <a:rPr lang="ja-JP" altLang="en-US" dirty="0"/>
              <a:t>の頒布は、無償・有償を問わず、禁止します。他者へ案内する際は、</a:t>
            </a:r>
            <a:r>
              <a:rPr lang="en-US" altLang="ja-JP" dirty="0"/>
              <a:t>JFYG</a:t>
            </a:r>
            <a:r>
              <a:rPr lang="ja-JP" altLang="en-US" dirty="0"/>
              <a:t>のリンクをご利用下い。</a:t>
            </a:r>
            <a:br>
              <a:rPr lang="ja-JP" altLang="en-US" dirty="0"/>
            </a:br>
            <a:br>
              <a:rPr lang="ja-JP" altLang="en-US" dirty="0"/>
            </a:br>
            <a:r>
              <a:rPr lang="ja-JP" altLang="en-US" dirty="0"/>
              <a:t>＊シャドーイングは、全スクリプトありと、スクリプトなしの</a:t>
            </a:r>
            <a:r>
              <a:rPr lang="en-US" altLang="ja-JP" dirty="0"/>
              <a:t>2</a:t>
            </a:r>
            <a:r>
              <a:rPr lang="ja-JP" altLang="en-US" dirty="0"/>
              <a:t>枚のみがあります。</a:t>
            </a:r>
            <a:br>
              <a:rPr lang="ja-JP" altLang="en-US" dirty="0"/>
            </a:br>
            <a:r>
              <a:rPr lang="ja-JP" altLang="en-US" dirty="0"/>
              <a:t>　　必要に応じて、スクリプト一部分ありなども作成し、お使いください。</a:t>
            </a:r>
            <a:br>
              <a:rPr lang="ja-JP" altLang="en-US" dirty="0"/>
            </a:br>
            <a:r>
              <a:rPr lang="ja-JP" altLang="en-US" dirty="0"/>
              <a:t>＊</a:t>
            </a:r>
            <a:r>
              <a:rPr lang="en-US" altLang="ja-JP" dirty="0"/>
              <a:t>『</a:t>
            </a:r>
            <a:r>
              <a:rPr lang="ja-JP" altLang="en-US" dirty="0"/>
              <a:t>いろどり</a:t>
            </a:r>
            <a:r>
              <a:rPr lang="en-US" altLang="ja-JP" dirty="0"/>
              <a:t>』</a:t>
            </a:r>
            <a:r>
              <a:rPr lang="ja-JP" altLang="en-US" dirty="0"/>
              <a:t>以外のイラストや写真等を利用した場合、ノート欄に利用サイト等を記載しています。</a:t>
            </a:r>
            <a:br>
              <a:rPr lang="ja-JP" altLang="en-US" dirty="0"/>
            </a:br>
            <a:r>
              <a:rPr lang="ja-JP" altLang="en-US" dirty="0"/>
              <a:t>　　イラストの著作権は、それぞれの著作者に帰属しています。</a:t>
            </a:r>
            <a:br>
              <a:rPr lang="ja-JP" altLang="en-US" dirty="0"/>
            </a:br>
            <a:r>
              <a:rPr lang="ja-JP" altLang="en-US" dirty="0"/>
              <a:t>　　　　①教材</a:t>
            </a:r>
            <a:r>
              <a:rPr lang="en-US" altLang="ja-JP" dirty="0"/>
              <a:t>『</a:t>
            </a:r>
            <a:r>
              <a:rPr lang="ja-JP" altLang="en-US" dirty="0"/>
              <a:t>いろどり</a:t>
            </a:r>
            <a:r>
              <a:rPr lang="en-US" altLang="ja-JP" dirty="0"/>
              <a:t>』</a:t>
            </a:r>
            <a:r>
              <a:rPr lang="ja-JP" altLang="en-US" dirty="0"/>
              <a:t>　</a:t>
            </a:r>
            <a:r>
              <a:rPr lang="en-US" altLang="ja-JP" dirty="0"/>
              <a:t>https://sites.google.com/view/irodori-th</a:t>
            </a:r>
            <a:br>
              <a:rPr lang="en-US" altLang="ja-JP" dirty="0"/>
            </a:br>
            <a:r>
              <a:rPr lang="ja-JP" altLang="en-US" dirty="0"/>
              <a:t>　　　　②いらすとや　</a:t>
            </a:r>
            <a:r>
              <a:rPr lang="en-US" altLang="ja-JP" dirty="0"/>
              <a:t>https://www.irasutoya.com/</a:t>
            </a:r>
            <a:br>
              <a:rPr lang="en-US" altLang="ja-JP" dirty="0"/>
            </a:br>
            <a:r>
              <a:rPr lang="ja-JP" altLang="en-US" dirty="0"/>
              <a:t>　　　　③イラスト</a:t>
            </a:r>
            <a:r>
              <a:rPr lang="en-US" altLang="ja-JP" dirty="0"/>
              <a:t>AC</a:t>
            </a:r>
            <a:r>
              <a:rPr lang="ja-JP" altLang="en-US" dirty="0"/>
              <a:t>　</a:t>
            </a:r>
            <a:r>
              <a:rPr lang="en-US" altLang="ja-JP" dirty="0"/>
              <a:t>https://www.ac-illust.com/</a:t>
            </a:r>
            <a:br>
              <a:rPr lang="en-US" altLang="ja-JP" dirty="0"/>
            </a:br>
            <a:endParaRPr lang="en-US" altLang="ja-JP" dirty="0"/>
          </a:p>
          <a:p>
            <a:r>
              <a:rPr lang="en-US" altLang="ja-JP" dirty="0"/>
              <a:t>【『</a:t>
            </a:r>
            <a:r>
              <a:rPr lang="ja-JP" altLang="en-US" dirty="0"/>
              <a:t>いろどり</a:t>
            </a:r>
            <a:r>
              <a:rPr lang="en-US" altLang="ja-JP" dirty="0"/>
              <a:t>』</a:t>
            </a:r>
            <a:r>
              <a:rPr lang="ja-JP" altLang="en-US" dirty="0"/>
              <a:t>（ミャンマー語版）</a:t>
            </a:r>
            <a:r>
              <a:rPr lang="en-US" altLang="ja-JP" dirty="0"/>
              <a:t>PPT</a:t>
            </a:r>
            <a:r>
              <a:rPr lang="ja-JP" altLang="en-US" dirty="0"/>
              <a:t>制作：国際交流基金ヤンゴン日本文化センター</a:t>
            </a:r>
            <a:r>
              <a:rPr lang="en-US" altLang="ja-JP" dirty="0"/>
              <a:t>https://yg.jpf.go.jp/</a:t>
            </a:r>
            <a:r>
              <a:rPr lang="en-US" altLang="ja-JP" dirty="0" err="1"/>
              <a:t>irodori</a:t>
            </a:r>
            <a:r>
              <a:rPr lang="en-US" altLang="ja-JP" dirty="0"/>
              <a:t>/】</a:t>
            </a:r>
            <a:r>
              <a:rPr lang="ja-JP" altLang="en-US" dirty="0"/>
              <a:t>　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49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289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920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イラスト出典：いらすとや　</a:t>
            </a:r>
            <a:r>
              <a:rPr kumimoji="1" lang="en-US" altLang="ja-JP" dirty="0"/>
              <a:t>https://www.irasutoya.com/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573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イラスト出典：いらすとや　</a:t>
            </a:r>
            <a:r>
              <a:rPr kumimoji="1" lang="en-US" altLang="ja-JP" dirty="0"/>
              <a:t>https://www.irasutoya.com/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660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336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352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イラスト出典：いらすとや　</a:t>
            </a:r>
            <a:r>
              <a:rPr kumimoji="1" lang="en-US" altLang="ja-JP" dirty="0"/>
              <a:t>https://www.irasutoya.com/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3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イラスト出典：いらすとや　</a:t>
            </a:r>
            <a:r>
              <a:rPr kumimoji="1" lang="en-US" altLang="ja-JP" dirty="0"/>
              <a:t>https://www.irasutoya.com/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696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42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709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060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F7777-9A61-4B23-9932-C66958CA498B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35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7/13/2024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1.tmp"/><Relationship Id="rId18" Type="http://schemas.openxmlformats.org/officeDocument/2006/relationships/image" Target="../media/image1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tmp"/><Relationship Id="rId17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tmp"/><Relationship Id="rId5" Type="http://schemas.microsoft.com/office/2007/relationships/media" Target="../media/media3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2.xml"/><Relationship Id="rId19" Type="http://schemas.openxmlformats.org/officeDocument/2006/relationships/image" Target="../media/image17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microsoft.com/office/2007/relationships/media" Target="../media/media1.mp3"/><Relationship Id="rId12" Type="http://schemas.openxmlformats.org/officeDocument/2006/relationships/image" Target="../media/image20.tmp"/><Relationship Id="rId2" Type="http://schemas.openxmlformats.org/officeDocument/2006/relationships/audio" Target="../media/media4.mp3"/><Relationship Id="rId16" Type="http://schemas.openxmlformats.org/officeDocument/2006/relationships/image" Target="../media/image23.png"/><Relationship Id="rId1" Type="http://schemas.microsoft.com/office/2007/relationships/media" Target="../media/media4.mp3"/><Relationship Id="rId6" Type="http://schemas.openxmlformats.org/officeDocument/2006/relationships/audio" Target="../media/media2.mp3"/><Relationship Id="rId11" Type="http://schemas.openxmlformats.org/officeDocument/2006/relationships/image" Target="../media/image19.tmp"/><Relationship Id="rId5" Type="http://schemas.microsoft.com/office/2007/relationships/media" Target="../media/media2.mp3"/><Relationship Id="rId15" Type="http://schemas.openxmlformats.org/officeDocument/2006/relationships/image" Target="../media/image22.png"/><Relationship Id="rId10" Type="http://schemas.openxmlformats.org/officeDocument/2006/relationships/image" Target="../media/image18.tmp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6.png"/><Relationship Id="rId5" Type="http://schemas.openxmlformats.org/officeDocument/2006/relationships/image" Target="../media/image25.tmp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tmp"/><Relationship Id="rId7" Type="http://schemas.openxmlformats.org/officeDocument/2006/relationships/image" Target="../media/image32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tmp"/><Relationship Id="rId5" Type="http://schemas.openxmlformats.org/officeDocument/2006/relationships/image" Target="../media/image30.emf"/><Relationship Id="rId10" Type="http://schemas.openxmlformats.org/officeDocument/2006/relationships/image" Target="../media/image35.png"/><Relationship Id="rId4" Type="http://schemas.openxmlformats.org/officeDocument/2006/relationships/image" Target="../media/image29.tmp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2.png"/><Relationship Id="rId5" Type="http://schemas.microsoft.com/office/2007/relationships/media" Target="../media/media3.mp3"/><Relationship Id="rId10" Type="http://schemas.openxmlformats.org/officeDocument/2006/relationships/image" Target="../media/image20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7.tmp"/><Relationship Id="rId5" Type="http://schemas.openxmlformats.org/officeDocument/2006/relationships/image" Target="../media/image46.tmp"/><Relationship Id="rId10" Type="http://schemas.openxmlformats.org/officeDocument/2006/relationships/image" Target="../media/image50.png"/><Relationship Id="rId4" Type="http://schemas.openxmlformats.org/officeDocument/2006/relationships/image" Target="../media/image45.tmp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1.tmp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tmp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1.tmp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tmp"/><Relationship Id="rId5" Type="http://schemas.openxmlformats.org/officeDocument/2006/relationships/image" Target="../media/image45.tmp"/><Relationship Id="rId4" Type="http://schemas.openxmlformats.org/officeDocument/2006/relationships/image" Target="../media/image53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tmp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tmp"/><Relationship Id="rId5" Type="http://schemas.openxmlformats.org/officeDocument/2006/relationships/image" Target="../media/image62.tmp"/><Relationship Id="rId10" Type="http://schemas.openxmlformats.org/officeDocument/2006/relationships/image" Target="../media/image67.png"/><Relationship Id="rId4" Type="http://schemas.openxmlformats.org/officeDocument/2006/relationships/image" Target="../media/image61.tmp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3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8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6.tmp"/><Relationship Id="rId12" Type="http://schemas.openxmlformats.org/officeDocument/2006/relationships/image" Target="../media/image8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75.tmp"/><Relationship Id="rId11" Type="http://schemas.openxmlformats.org/officeDocument/2006/relationships/image" Target="../media/image79.png"/><Relationship Id="rId5" Type="http://schemas.openxmlformats.org/officeDocument/2006/relationships/image" Target="../media/image74.png"/><Relationship Id="rId10" Type="http://schemas.openxmlformats.org/officeDocument/2006/relationships/image" Target="../media/image78.png"/><Relationship Id="rId4" Type="http://schemas.openxmlformats.org/officeDocument/2006/relationships/image" Target="../media/image73.tmp"/><Relationship Id="rId9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83.tmp"/><Relationship Id="rId5" Type="http://schemas.openxmlformats.org/officeDocument/2006/relationships/image" Target="../media/image82.tmp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7.tmp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83.tmp"/><Relationship Id="rId4" Type="http://schemas.openxmlformats.org/officeDocument/2006/relationships/image" Target="../media/image86.tmp"/><Relationship Id="rId9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91.png"/><Relationship Id="rId5" Type="http://schemas.openxmlformats.org/officeDocument/2006/relationships/image" Target="../media/image12.png"/><Relationship Id="rId4" Type="http://schemas.openxmlformats.org/officeDocument/2006/relationships/image" Target="../media/image90.tm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97.tmp"/><Relationship Id="rId5" Type="http://schemas.openxmlformats.org/officeDocument/2006/relationships/image" Target="../media/image96.tmp"/><Relationship Id="rId4" Type="http://schemas.openxmlformats.org/officeDocument/2006/relationships/image" Target="../media/image24.png"/><Relationship Id="rId9" Type="http://schemas.openxmlformats.org/officeDocument/2006/relationships/image" Target="../media/image9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5.tmp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4.tmp"/><Relationship Id="rId5" Type="http://schemas.openxmlformats.org/officeDocument/2006/relationships/image" Target="../media/image103.tmp"/><Relationship Id="rId10" Type="http://schemas.openxmlformats.org/officeDocument/2006/relationships/image" Target="../media/image106.png"/><Relationship Id="rId4" Type="http://schemas.openxmlformats.org/officeDocument/2006/relationships/image" Target="../media/image102.tmp"/><Relationship Id="rId9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30.emf"/><Relationship Id="rId4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2.png"/><Relationship Id="rId5" Type="http://schemas.openxmlformats.org/officeDocument/2006/relationships/image" Target="../media/image112.tmp"/><Relationship Id="rId4" Type="http://schemas.openxmlformats.org/officeDocument/2006/relationships/image" Target="../media/image111.tm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2.png"/><Relationship Id="rId5" Type="http://schemas.openxmlformats.org/officeDocument/2006/relationships/image" Target="../media/image120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3.tmp"/><Relationship Id="rId5" Type="http://schemas.openxmlformats.org/officeDocument/2006/relationships/image" Target="../media/image122.tmp"/><Relationship Id="rId4" Type="http://schemas.openxmlformats.org/officeDocument/2006/relationships/image" Target="../media/image121.tmp"/><Relationship Id="rId9" Type="http://schemas.openxmlformats.org/officeDocument/2006/relationships/image" Target="../media/image12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6.tmp"/><Relationship Id="rId5" Type="http://schemas.openxmlformats.org/officeDocument/2006/relationships/image" Target="../media/image121.tmp"/><Relationship Id="rId4" Type="http://schemas.openxmlformats.org/officeDocument/2006/relationships/image" Target="../media/image123.tmp"/><Relationship Id="rId9" Type="http://schemas.openxmlformats.org/officeDocument/2006/relationships/image" Target="../media/image12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6.tmp"/><Relationship Id="rId5" Type="http://schemas.openxmlformats.org/officeDocument/2006/relationships/image" Target="../media/image121.tmp"/><Relationship Id="rId4" Type="http://schemas.openxmlformats.org/officeDocument/2006/relationships/image" Target="../media/image123.tmp"/><Relationship Id="rId9" Type="http://schemas.openxmlformats.org/officeDocument/2006/relationships/image" Target="../media/image1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3.tmp"/><Relationship Id="rId4" Type="http://schemas.openxmlformats.org/officeDocument/2006/relationships/image" Target="../media/image1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tmp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tm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8.png"/><Relationship Id="rId4" Type="http://schemas.openxmlformats.org/officeDocument/2006/relationships/image" Target="../media/image133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tmp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tmp"/><Relationship Id="rId2" Type="http://schemas.openxmlformats.org/officeDocument/2006/relationships/image" Target="../media/image14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tmp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798F3EA-63E0-4C90-A2B3-66979D277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718"/>
            <a:ext cx="12201526" cy="4314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34ADFA-AC3C-4CFD-88A2-0C41CEEC21EA}"/>
              </a:ext>
            </a:extLst>
          </p:cNvPr>
          <p:cNvSpPr txBox="1"/>
          <p:nvPr/>
        </p:nvSpPr>
        <p:spPr>
          <a:xfrm>
            <a:off x="11029950" y="0"/>
            <a:ext cx="116205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0L3-</a:t>
            </a:r>
            <a:r>
              <a:rPr lang="en-US" sz="3200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54F421-C15B-D4FD-D0CB-DC6EE756E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006" y="3729154"/>
            <a:ext cx="8597030" cy="35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7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85BAE72-6969-49AB-B6C6-3C9B4A200B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124"/>
          <a:stretch/>
        </p:blipFill>
        <p:spPr>
          <a:xfrm>
            <a:off x="11952" y="0"/>
            <a:ext cx="12192000" cy="2178844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D067693-4F37-4D97-85D8-A3B06DCEE9D3}"/>
              </a:ext>
            </a:extLst>
          </p:cNvPr>
          <p:cNvSpPr txBox="1"/>
          <p:nvPr/>
        </p:nvSpPr>
        <p:spPr>
          <a:xfrm>
            <a:off x="11084003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</a:t>
            </a:r>
            <a:r>
              <a:rPr lang="en-US" sz="3200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70A944-5C7A-C548-B445-24C202543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133" y="1341100"/>
            <a:ext cx="10001638" cy="8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5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50ECE9E1-F351-46E4-A461-88D967C49940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</a:t>
            </a:r>
            <a:r>
              <a:rPr lang="en-US" sz="3200" dirty="0"/>
              <a:t>1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36D89CD-8AA9-4A72-BF5C-DB468238F06E}"/>
              </a:ext>
            </a:extLst>
          </p:cNvPr>
          <p:cNvGrpSpPr/>
          <p:nvPr/>
        </p:nvGrpSpPr>
        <p:grpSpPr>
          <a:xfrm>
            <a:off x="0" y="0"/>
            <a:ext cx="9879538" cy="1987036"/>
            <a:chOff x="0" y="0"/>
            <a:chExt cx="9879538" cy="19870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b="50593"/>
            <a:stretch/>
          </p:blipFill>
          <p:spPr>
            <a:xfrm>
              <a:off x="0" y="0"/>
              <a:ext cx="8110766" cy="104298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D8C8E959-DEE1-4E18-887A-9D8909519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84764"/>
              <a:ext cx="9879538" cy="1002272"/>
            </a:xfrm>
            <a:prstGeom prst="rect">
              <a:avLst/>
            </a:prstGeom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FB2B7AA-D494-4191-8038-A5DDA16DB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127" y="2306065"/>
            <a:ext cx="5703746" cy="42862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646B7E-31DB-95C2-986A-498BB6686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040" y="607511"/>
            <a:ext cx="3253807" cy="3772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689AAC-DA5D-319F-E511-B57F0EA36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037" y="1592275"/>
            <a:ext cx="10379294" cy="37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8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815D7BD-C4F8-4716-8AD3-1DC923C893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7"/>
          <a:stretch/>
        </p:blipFill>
        <p:spPr>
          <a:xfrm>
            <a:off x="62790" y="2786667"/>
            <a:ext cx="12066419" cy="405705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4369D37-35E3-4A4E-8377-3F2FD38C34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89" y="367193"/>
            <a:ext cx="3219615" cy="241947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0494E9DA-277E-475B-BF58-B11E161F41F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</a:t>
            </a:r>
            <a:r>
              <a:rPr lang="en-US" sz="3200" dirty="0"/>
              <a:t>1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CC16B23-6E3C-4B9E-A962-466A0018337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" y="389885"/>
            <a:ext cx="8054994" cy="1034999"/>
          </a:xfrm>
          <a:prstGeom prst="rect">
            <a:avLst/>
          </a:prstGeom>
        </p:spPr>
      </p:pic>
      <p:pic>
        <p:nvPicPr>
          <p:cNvPr id="19" name="X_[03-01]_kiku1">
            <a:hlinkClick r:id="" action="ppaction://media"/>
            <a:extLst>
              <a:ext uri="{FF2B5EF4-FFF2-40B4-BE49-F238E27FC236}">
                <a16:creationId xmlns:a16="http://schemas.microsoft.com/office/drawing/2014/main" id="{453D81A5-FF51-4587-8076-95A9A6A65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236685" y="4364283"/>
            <a:ext cx="406400" cy="406400"/>
          </a:xfrm>
          <a:prstGeom prst="rect">
            <a:avLst/>
          </a:prstGeom>
        </p:spPr>
      </p:pic>
      <p:pic>
        <p:nvPicPr>
          <p:cNvPr id="20" name="X_[03-02]_kiku2">
            <a:hlinkClick r:id="" action="ppaction://media"/>
            <a:extLst>
              <a:ext uri="{FF2B5EF4-FFF2-40B4-BE49-F238E27FC236}">
                <a16:creationId xmlns:a16="http://schemas.microsoft.com/office/drawing/2014/main" id="{8117A1A7-8D9E-41C5-B334-E6CFB0AE79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95257" y="4364283"/>
            <a:ext cx="406400" cy="406400"/>
          </a:xfrm>
          <a:prstGeom prst="rect">
            <a:avLst/>
          </a:prstGeom>
        </p:spPr>
      </p:pic>
      <p:pic>
        <p:nvPicPr>
          <p:cNvPr id="21" name="X_[03-03]_kiku3">
            <a:hlinkClick r:id="" action="ppaction://media"/>
            <a:extLst>
              <a:ext uri="{FF2B5EF4-FFF2-40B4-BE49-F238E27FC236}">
                <a16:creationId xmlns:a16="http://schemas.microsoft.com/office/drawing/2014/main" id="{839005D6-F57A-49E6-9C7F-CA59909304E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53829" y="4367912"/>
            <a:ext cx="406400" cy="406400"/>
          </a:xfrm>
          <a:prstGeom prst="rect">
            <a:avLst/>
          </a:prstGeom>
        </p:spPr>
      </p:pic>
      <p:pic>
        <p:nvPicPr>
          <p:cNvPr id="22" name="X_[03-04]_kiku4">
            <a:hlinkClick r:id="" action="ppaction://media"/>
            <a:extLst>
              <a:ext uri="{FF2B5EF4-FFF2-40B4-BE49-F238E27FC236}">
                <a16:creationId xmlns:a16="http://schemas.microsoft.com/office/drawing/2014/main" id="{3463190A-CE54-42DE-9175-788B46C19AC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94577" y="4364283"/>
            <a:ext cx="406400" cy="4064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2DA5C3-01B1-4655-8112-8B7D1BB47AF9}"/>
              </a:ext>
            </a:extLst>
          </p:cNvPr>
          <p:cNvSpPr txBox="1"/>
          <p:nvPr/>
        </p:nvSpPr>
        <p:spPr>
          <a:xfrm>
            <a:off x="3398610" y="5300616"/>
            <a:ext cx="48895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FF77F19-BCFB-4E13-9019-A69DD0C1D1AF}"/>
              </a:ext>
            </a:extLst>
          </p:cNvPr>
          <p:cNvSpPr txBox="1"/>
          <p:nvPr/>
        </p:nvSpPr>
        <p:spPr>
          <a:xfrm>
            <a:off x="5795406" y="5300616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88E7CB8-41C6-4E28-80A8-FAF8C0D0485D}"/>
              </a:ext>
            </a:extLst>
          </p:cNvPr>
          <p:cNvSpPr txBox="1"/>
          <p:nvPr/>
        </p:nvSpPr>
        <p:spPr>
          <a:xfrm>
            <a:off x="8118398" y="5300616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2479A2F-F754-47C0-8C4A-BCAC54F60505}"/>
              </a:ext>
            </a:extLst>
          </p:cNvPr>
          <p:cNvSpPr txBox="1"/>
          <p:nvPr/>
        </p:nvSpPr>
        <p:spPr>
          <a:xfrm>
            <a:off x="10597777" y="5298253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F358148-06BE-414F-BB90-BEC2BEA08209}"/>
              </a:ext>
            </a:extLst>
          </p:cNvPr>
          <p:cNvSpPr txBox="1"/>
          <p:nvPr/>
        </p:nvSpPr>
        <p:spPr>
          <a:xfrm>
            <a:off x="3300159" y="6025133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0946871-97B2-4F4A-87D0-12A03941CD8B}"/>
              </a:ext>
            </a:extLst>
          </p:cNvPr>
          <p:cNvSpPr txBox="1"/>
          <p:nvPr/>
        </p:nvSpPr>
        <p:spPr>
          <a:xfrm>
            <a:off x="5757182" y="6012624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6AFE96E-CF6D-4CE5-B63D-DD2E7EFEBA51}"/>
              </a:ext>
            </a:extLst>
          </p:cNvPr>
          <p:cNvSpPr txBox="1"/>
          <p:nvPr/>
        </p:nvSpPr>
        <p:spPr>
          <a:xfrm>
            <a:off x="8049532" y="6012624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CAEBFAC-C719-4467-AC03-3B2031E5AE67}"/>
              </a:ext>
            </a:extLst>
          </p:cNvPr>
          <p:cNvSpPr txBox="1"/>
          <p:nvPr/>
        </p:nvSpPr>
        <p:spPr>
          <a:xfrm>
            <a:off x="10494282" y="6025133"/>
            <a:ext cx="48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3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AB3826-7E18-FC19-0B75-692B3197E86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8118"/>
          <a:stretch/>
        </p:blipFill>
        <p:spPr>
          <a:xfrm>
            <a:off x="436867" y="5002424"/>
            <a:ext cx="1980656" cy="1843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48D79B-51A8-85ED-B2C7-10FC42F558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7195" y="3822742"/>
            <a:ext cx="485493" cy="3408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691BE5-BA66-7DFF-7FBD-A55C86AD8A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31355" y="3816097"/>
            <a:ext cx="413186" cy="3408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E307B-DA14-8F0C-F529-FA65E46EA97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36930" y="3169837"/>
            <a:ext cx="428625" cy="428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0911B2-FD3E-EDE4-90B0-4FECD382491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1711" y="1035993"/>
            <a:ext cx="7592118" cy="35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7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386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43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566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503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>
            <a:extLst>
              <a:ext uri="{FF2B5EF4-FFF2-40B4-BE49-F238E27FC236}">
                <a16:creationId xmlns:a16="http://schemas.microsoft.com/office/drawing/2014/main" id="{C2AE8D16-1453-409E-AEE0-4CD89BF6C12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0L3-2</a:t>
            </a:r>
            <a:endParaRPr lang="en-US" sz="32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91270E4-8F74-458E-8E45-314A303A69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99" y="780076"/>
            <a:ext cx="11075617" cy="112612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6972D05-B1AD-4782-9853-824A5722FA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36" y="2121080"/>
            <a:ext cx="7746742" cy="237599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E9C77AB-8C5E-4F55-82BA-1C9177070F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04" y="5281156"/>
            <a:ext cx="10259992" cy="596250"/>
          </a:xfrm>
          <a:prstGeom prst="rect">
            <a:avLst/>
          </a:prstGeom>
        </p:spPr>
      </p:pic>
      <p:pic>
        <p:nvPicPr>
          <p:cNvPr id="6" name="X_[03-04]_kiku4">
            <a:hlinkClick r:id="" action="ppaction://media"/>
            <a:extLst>
              <a:ext uri="{FF2B5EF4-FFF2-40B4-BE49-F238E27FC236}">
                <a16:creationId xmlns:a16="http://schemas.microsoft.com/office/drawing/2014/main" id="{2B8E34B2-B0C0-4DE7-B172-DA02DB4F98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52748" y="4874756"/>
            <a:ext cx="406400" cy="406400"/>
          </a:xfrm>
          <a:prstGeom prst="rect">
            <a:avLst/>
          </a:prstGeom>
        </p:spPr>
      </p:pic>
      <p:pic>
        <p:nvPicPr>
          <p:cNvPr id="7" name="X_[03-03]_kiku3">
            <a:hlinkClick r:id="" action="ppaction://media"/>
            <a:extLst>
              <a:ext uri="{FF2B5EF4-FFF2-40B4-BE49-F238E27FC236}">
                <a16:creationId xmlns:a16="http://schemas.microsoft.com/office/drawing/2014/main" id="{D4A5D709-AD2B-4B4B-8A97-5B7C883FD1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81372" y="4874756"/>
            <a:ext cx="406400" cy="406400"/>
          </a:xfrm>
          <a:prstGeom prst="rect">
            <a:avLst/>
          </a:prstGeom>
        </p:spPr>
      </p:pic>
      <p:pic>
        <p:nvPicPr>
          <p:cNvPr id="8" name="X_[03-02]_kiku2">
            <a:hlinkClick r:id="" action="ppaction://media"/>
            <a:extLst>
              <a:ext uri="{FF2B5EF4-FFF2-40B4-BE49-F238E27FC236}">
                <a16:creationId xmlns:a16="http://schemas.microsoft.com/office/drawing/2014/main" id="{11D40570-6E93-4298-81BA-F1CDD14FCF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09996" y="4874756"/>
            <a:ext cx="406400" cy="406400"/>
          </a:xfrm>
          <a:prstGeom prst="rect">
            <a:avLst/>
          </a:prstGeom>
        </p:spPr>
      </p:pic>
      <p:pic>
        <p:nvPicPr>
          <p:cNvPr id="9" name="X_[03-01]_kiku1">
            <a:hlinkClick r:id="" action="ppaction://media"/>
            <a:extLst>
              <a:ext uri="{FF2B5EF4-FFF2-40B4-BE49-F238E27FC236}">
                <a16:creationId xmlns:a16="http://schemas.microsoft.com/office/drawing/2014/main" id="{D826C2B7-C1FB-4A27-985D-133BE2C76A0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937657" y="4874756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0DE96-C37B-4F6E-48F4-2552E5470B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13392" y="1420054"/>
            <a:ext cx="6010837" cy="4095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AD8A6B-FC6E-4FB1-BEDA-E3ACA602B0F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6743"/>
          <a:stretch/>
        </p:blipFill>
        <p:spPr>
          <a:xfrm>
            <a:off x="616594" y="1883941"/>
            <a:ext cx="7993204" cy="29908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FBEEC7-AA5F-9754-2786-988F66ED41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89084" y="1600033"/>
            <a:ext cx="4035785" cy="329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6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3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8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0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6925455-1312-4837-9181-708B4AB4E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6" y="42233"/>
            <a:ext cx="2805545" cy="14460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F5B1622-BE23-4163-905E-5B02B9A34F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925" y="2866"/>
            <a:ext cx="9436975" cy="6852267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ECAC536-7741-42F8-8ED4-7D830755940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0L3-2</a:t>
            </a:r>
            <a:endParaRPr lang="en-US" sz="3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FD0B6B-050A-426B-BBE0-DE0A716B3C9D}"/>
              </a:ext>
            </a:extLst>
          </p:cNvPr>
          <p:cNvSpPr txBox="1"/>
          <p:nvPr/>
        </p:nvSpPr>
        <p:spPr>
          <a:xfrm>
            <a:off x="5558971" y="1292852"/>
            <a:ext cx="107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BC76BB7-5E6C-4271-8621-CA3E4FA2AB5A}"/>
              </a:ext>
            </a:extLst>
          </p:cNvPr>
          <p:cNvSpPr txBox="1"/>
          <p:nvPr/>
        </p:nvSpPr>
        <p:spPr>
          <a:xfrm>
            <a:off x="3891642" y="1892251"/>
            <a:ext cx="234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からきました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459ACB4-E1EF-43B1-98A9-636B0C375A3D}"/>
              </a:ext>
            </a:extLst>
          </p:cNvPr>
          <p:cNvSpPr txBox="1"/>
          <p:nvPr/>
        </p:nvSpPr>
        <p:spPr>
          <a:xfrm>
            <a:off x="3488873" y="3180025"/>
            <a:ext cx="60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CFF4048-3AB6-44BA-A3E0-2C5C21BEA7F4}"/>
              </a:ext>
            </a:extLst>
          </p:cNvPr>
          <p:cNvSpPr txBox="1"/>
          <p:nvPr/>
        </p:nvSpPr>
        <p:spPr>
          <a:xfrm>
            <a:off x="5368471" y="3174883"/>
            <a:ext cx="107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5248532-6F6D-4D4B-9A9C-143FE8244969}"/>
              </a:ext>
            </a:extLst>
          </p:cNvPr>
          <p:cNvSpPr txBox="1"/>
          <p:nvPr/>
        </p:nvSpPr>
        <p:spPr>
          <a:xfrm>
            <a:off x="4356101" y="3774282"/>
            <a:ext cx="234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からきました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DB9B90-E7BE-0994-D20A-A5DAC26FC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0915" y="499219"/>
            <a:ext cx="6679185" cy="3703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38E9EC-02CD-13AF-EFA8-773273C635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1925" y="4474960"/>
            <a:ext cx="9655022" cy="2358139"/>
          </a:xfrm>
          <a:prstGeom prst="rect">
            <a:avLst/>
          </a:prstGeom>
        </p:spPr>
      </p:pic>
      <p:pic>
        <p:nvPicPr>
          <p:cNvPr id="13" name="X_[03-05]_katachi">
            <a:hlinkClick r:id="" action="ppaction://media"/>
            <a:extLst>
              <a:ext uri="{FF2B5EF4-FFF2-40B4-BE49-F238E27FC236}">
                <a16:creationId xmlns:a16="http://schemas.microsoft.com/office/drawing/2014/main" id="{EFF179A2-5FAF-46D3-AD67-A714F1CB16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70349" y="3949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7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24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9496CB3-F6BA-42B9-BCF6-7D3F2E6432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90"/>
          <a:stretch/>
        </p:blipFill>
        <p:spPr>
          <a:xfrm>
            <a:off x="0" y="0"/>
            <a:ext cx="12101733" cy="53792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3C47BB-5E58-4B8E-A52E-EFCD6CB547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4"/>
          <a:stretch/>
        </p:blipFill>
        <p:spPr>
          <a:xfrm>
            <a:off x="1262143" y="1518661"/>
            <a:ext cx="2262211" cy="1228959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C0720F8-D57D-4C60-877E-848DA9914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35" y="0"/>
            <a:ext cx="3011003" cy="151866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E46E7C5-DCE4-4CBC-B055-B4DD6C72E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31" y="1296535"/>
            <a:ext cx="1704428" cy="138310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12CCD86-F6DC-4D74-99F1-2AC4413F38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3" y="5379244"/>
            <a:ext cx="12101733" cy="1421520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23E4A0D3-9D4F-40DF-BE9C-C8F20F334906}"/>
              </a:ext>
            </a:extLst>
          </p:cNvPr>
          <p:cNvSpPr txBox="1"/>
          <p:nvPr/>
        </p:nvSpPr>
        <p:spPr>
          <a:xfrm>
            <a:off x="10855405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0L3-14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3CB273-A921-F352-8D1A-C95451D187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8281" y="1277253"/>
            <a:ext cx="2133600" cy="1447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11180A-CC68-536A-6B6E-2A841CF932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199" y="2492379"/>
            <a:ext cx="10998649" cy="29061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9817E78-49D2-8E70-7049-803E1695F0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6337" y="5391889"/>
            <a:ext cx="59436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38DF8EC2-D674-4882-BFC9-F7DF5F43C6FC}"/>
              </a:ext>
            </a:extLst>
          </p:cNvPr>
          <p:cNvSpPr txBox="1"/>
          <p:nvPr/>
        </p:nvSpPr>
        <p:spPr>
          <a:xfrm>
            <a:off x="10855405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0L3-14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DF515-72F5-AAFA-486F-6B28C4C9C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9" y="96767"/>
            <a:ext cx="6569456" cy="1393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A4F9B5-7BD5-8872-FEAB-F5C61FF0A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890" y="4695551"/>
            <a:ext cx="8059194" cy="89546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0A746AF-11BF-97A0-893C-A7DC1F5D4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618" y="23462"/>
            <a:ext cx="1921607" cy="9692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1E7225-78BC-F917-553C-227A41042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491" y="1490287"/>
            <a:ext cx="10680543" cy="19387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E991D5-C8FE-2771-4201-8AD6E00183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939" y="3428999"/>
            <a:ext cx="10702096" cy="86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1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21E399-D5A8-419F-ADEC-E0CB89D721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04" y="1937864"/>
            <a:ext cx="10259992" cy="59625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2AD4AE05-2411-4EC8-AFC3-CEA846E078C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0L3-2</a:t>
            </a:r>
            <a:endParaRPr lang="en-US" sz="3200" dirty="0"/>
          </a:p>
        </p:txBody>
      </p:sp>
      <p:pic>
        <p:nvPicPr>
          <p:cNvPr id="6" name="X_[03-01]_kiku1">
            <a:hlinkClick r:id="" action="ppaction://media"/>
            <a:extLst>
              <a:ext uri="{FF2B5EF4-FFF2-40B4-BE49-F238E27FC236}">
                <a16:creationId xmlns:a16="http://schemas.microsoft.com/office/drawing/2014/main" id="{E19C0C9F-50F2-47E2-B5B1-E555E311CD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15885" y="2563290"/>
            <a:ext cx="406400" cy="406400"/>
          </a:xfrm>
          <a:prstGeom prst="rect">
            <a:avLst/>
          </a:prstGeom>
        </p:spPr>
      </p:pic>
      <p:pic>
        <p:nvPicPr>
          <p:cNvPr id="7" name="X_[03-02]_kiku2">
            <a:hlinkClick r:id="" action="ppaction://media"/>
            <a:extLst>
              <a:ext uri="{FF2B5EF4-FFF2-40B4-BE49-F238E27FC236}">
                <a16:creationId xmlns:a16="http://schemas.microsoft.com/office/drawing/2014/main" id="{AB61C63E-EB04-48D5-960E-0AA45E2DD6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84915" y="2563290"/>
            <a:ext cx="406400" cy="406400"/>
          </a:xfrm>
          <a:prstGeom prst="rect">
            <a:avLst/>
          </a:prstGeom>
        </p:spPr>
      </p:pic>
      <p:pic>
        <p:nvPicPr>
          <p:cNvPr id="8" name="X_[03-03]_kiku3">
            <a:hlinkClick r:id="" action="ppaction://media"/>
            <a:extLst>
              <a:ext uri="{FF2B5EF4-FFF2-40B4-BE49-F238E27FC236}">
                <a16:creationId xmlns:a16="http://schemas.microsoft.com/office/drawing/2014/main" id="{E4F640D3-7032-4FFB-A5EA-746A538C91F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95886" y="2563290"/>
            <a:ext cx="406400" cy="406400"/>
          </a:xfrm>
          <a:prstGeom prst="rect">
            <a:avLst/>
          </a:prstGeom>
        </p:spPr>
      </p:pic>
      <p:pic>
        <p:nvPicPr>
          <p:cNvPr id="9" name="X_[03-04]_kiku4">
            <a:hlinkClick r:id="" action="ppaction://media"/>
            <a:extLst>
              <a:ext uri="{FF2B5EF4-FFF2-40B4-BE49-F238E27FC236}">
                <a16:creationId xmlns:a16="http://schemas.microsoft.com/office/drawing/2014/main" id="{74E9AA61-983A-4D74-8612-3D2C52B377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67263" y="2563290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B4E2C2-FC32-84B9-2E9D-2AF8BD0E83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1875" y="434975"/>
            <a:ext cx="96329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3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6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0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7074076A-CE03-49FB-8A24-A77EDE0D719B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0L3-3</a:t>
            </a:r>
            <a:endParaRPr lang="en-US" sz="3200" dirty="0"/>
          </a:p>
        </p:txBody>
      </p:sp>
      <p:pic>
        <p:nvPicPr>
          <p:cNvPr id="2" name="X_[03-06]_hanasu">
            <a:hlinkClick r:id="" action="ppaction://media"/>
            <a:extLst>
              <a:ext uri="{FF2B5EF4-FFF2-40B4-BE49-F238E27FC236}">
                <a16:creationId xmlns:a16="http://schemas.microsoft.com/office/drawing/2014/main" id="{DC0FE367-EDE2-4D2C-8A68-BAA7E180DB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59981" y="1288475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0359EEC6-E444-01DF-E0E3-98A26CEE92D6}"/>
              </a:ext>
            </a:extLst>
          </p:cNvPr>
          <p:cNvSpPr txBox="1"/>
          <p:nvPr/>
        </p:nvSpPr>
        <p:spPr>
          <a:xfrm>
            <a:off x="11084004" y="-913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0L3-3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4F734E-D4F3-3CFB-82F9-0BD98761CF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48" y="56032"/>
            <a:ext cx="4101375" cy="9710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5D2149-F27F-6F93-0673-7E09F7DC2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418" y="1167447"/>
            <a:ext cx="4101375" cy="8336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67725C-D788-9918-4415-73C6CEB9B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969" y="1919172"/>
            <a:ext cx="7299625" cy="481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9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48905317-7326-4D20-868F-F4123FA76F0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0L3-3</a:t>
            </a:r>
            <a:endParaRPr lang="en-US" sz="3200" dirty="0"/>
          </a:p>
        </p:txBody>
      </p:sp>
      <p:pic>
        <p:nvPicPr>
          <p:cNvPr id="6" name="X_[03-06]_hanasu">
            <a:hlinkClick r:id="" action="ppaction://media"/>
            <a:extLst>
              <a:ext uri="{FF2B5EF4-FFF2-40B4-BE49-F238E27FC236}">
                <a16:creationId xmlns:a16="http://schemas.microsoft.com/office/drawing/2014/main" id="{11CEB4B7-49AA-4078-9575-D79EE77997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0895" y="1270717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D1A7B9-D0A1-869D-B404-9A1638E9E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48" y="56032"/>
            <a:ext cx="4101375" cy="9710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03BF48-3C38-2FC5-A5AA-41F3B1FFB0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12" y="1128515"/>
            <a:ext cx="4747911" cy="8378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FA49AB-616E-3B81-4AAA-B76D731B1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969" y="1919172"/>
            <a:ext cx="7299625" cy="481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4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F5A96FC-15F2-448E-AD29-5E31283A1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8" y="139727"/>
            <a:ext cx="4263747" cy="10349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370F3D5-5D31-48E3-8D8C-8539F8EA8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06" y="1944432"/>
            <a:ext cx="7149788" cy="48440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F57FC8C-49A3-4783-96C3-56BA516C784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8" y="1080757"/>
            <a:ext cx="4862600" cy="95764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8905317-7326-4D20-868F-F4123FA76F08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0L3-3</a:t>
            </a:r>
            <a:endParaRPr lang="en-US" sz="3200" dirty="0"/>
          </a:p>
        </p:txBody>
      </p:sp>
      <p:pic>
        <p:nvPicPr>
          <p:cNvPr id="6" name="X_[03-06]_hanasu">
            <a:hlinkClick r:id="" action="ppaction://media"/>
            <a:extLst>
              <a:ext uri="{FF2B5EF4-FFF2-40B4-BE49-F238E27FC236}">
                <a16:creationId xmlns:a16="http://schemas.microsoft.com/office/drawing/2014/main" id="{11CEB4B7-49AA-4078-9575-D79EE77997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80895" y="1270717"/>
            <a:ext cx="406400" cy="40640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66BB7789-0A97-4ED9-B9BE-BE2B1D2024BB}"/>
              </a:ext>
            </a:extLst>
          </p:cNvPr>
          <p:cNvSpPr/>
          <p:nvPr/>
        </p:nvSpPr>
        <p:spPr>
          <a:xfrm>
            <a:off x="4907383" y="2188971"/>
            <a:ext cx="1929700" cy="5157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5C10B75F-3876-4CBD-8A5D-08637C04CC65}"/>
              </a:ext>
            </a:extLst>
          </p:cNvPr>
          <p:cNvSpPr/>
          <p:nvPr/>
        </p:nvSpPr>
        <p:spPr>
          <a:xfrm>
            <a:off x="4907383" y="3461146"/>
            <a:ext cx="1929700" cy="5157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B4ED104-D910-4011-9181-038D477051C3}"/>
              </a:ext>
            </a:extLst>
          </p:cNvPr>
          <p:cNvSpPr/>
          <p:nvPr/>
        </p:nvSpPr>
        <p:spPr>
          <a:xfrm>
            <a:off x="4949217" y="6005391"/>
            <a:ext cx="4081229" cy="5157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DED9C7F-94AF-4A10-8439-F8A783CB5018}"/>
              </a:ext>
            </a:extLst>
          </p:cNvPr>
          <p:cNvSpPr/>
          <p:nvPr/>
        </p:nvSpPr>
        <p:spPr>
          <a:xfrm>
            <a:off x="4949218" y="4746555"/>
            <a:ext cx="2491488" cy="5157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CD0CA3-9EA4-780C-682E-544E322A5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1451" y="1944432"/>
            <a:ext cx="1967318" cy="47282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B378BE-17D9-CF4D-8941-D750293B0E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7172" y="778524"/>
            <a:ext cx="3301683" cy="3962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7D3BD5-97C1-D34A-4D03-FE03CCB742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690" y="1681079"/>
            <a:ext cx="4004765" cy="39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3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497D75-3882-4820-9829-90C25B172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79" y="1030812"/>
            <a:ext cx="11261242" cy="1361250"/>
          </a:xfrm>
          <a:prstGeom prst="rect">
            <a:avLst/>
          </a:prstGeom>
        </p:spPr>
      </p:pic>
      <p:pic>
        <p:nvPicPr>
          <p:cNvPr id="1028" name="Picture 4" descr="人を紹介をするビジネスマンのイラスト（女性）">
            <a:extLst>
              <a:ext uri="{FF2B5EF4-FFF2-40B4-BE49-F238E27FC236}">
                <a16:creationId xmlns:a16="http://schemas.microsoft.com/office/drawing/2014/main" id="{1BEC8A67-1E4A-46E4-9216-354AAD17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67" y="2725527"/>
            <a:ext cx="3542355" cy="354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自己紹介のイラスト（男性）">
            <a:extLst>
              <a:ext uri="{FF2B5EF4-FFF2-40B4-BE49-F238E27FC236}">
                <a16:creationId xmlns:a16="http://schemas.microsoft.com/office/drawing/2014/main" id="{326A8E25-320B-468A-B2A5-ECF05CB4A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00" y="2866241"/>
            <a:ext cx="3463636" cy="3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A57A49F-62FE-4230-9EB3-B563B84939F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0L3-3</a:t>
            </a:r>
            <a:endParaRPr lang="en-US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C36C38D-D136-4637-81CB-9785D3D4E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8" y="139727"/>
            <a:ext cx="4263747" cy="1034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4ABAC5-85C1-9303-4220-D539E07AD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5672" y="1821983"/>
            <a:ext cx="8980314" cy="444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FB02AF-066F-68FE-FBC2-B3D5C7849A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7172" y="778524"/>
            <a:ext cx="3301683" cy="39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38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497D75-3882-4820-9829-90C25B172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79" y="1030812"/>
            <a:ext cx="11261242" cy="1361250"/>
          </a:xfrm>
          <a:prstGeom prst="rect">
            <a:avLst/>
          </a:prstGeom>
        </p:spPr>
      </p:pic>
      <p:pic>
        <p:nvPicPr>
          <p:cNvPr id="1030" name="Picture 6" descr="自己紹介のイラスト（男性）">
            <a:extLst>
              <a:ext uri="{FF2B5EF4-FFF2-40B4-BE49-F238E27FC236}">
                <a16:creationId xmlns:a16="http://schemas.microsoft.com/office/drawing/2014/main" id="{326A8E25-320B-468A-B2A5-ECF05CB4A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00" y="2866241"/>
            <a:ext cx="3463636" cy="3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A57A49F-62FE-4230-9EB3-B563B84939F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0L3-3</a:t>
            </a:r>
            <a:endParaRPr lang="en-US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C36C38D-D136-4637-81CB-9785D3D4E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8" y="139727"/>
            <a:ext cx="4263747" cy="10349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7CE5650-0E11-407F-8553-49B3198DCC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100" y="2311839"/>
            <a:ext cx="6358936" cy="43081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93F5B8-DF0A-7CDC-7486-ECBD9E7E46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5672" y="1821983"/>
            <a:ext cx="8980314" cy="444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0A72AC-EA70-A9DB-765F-9885207CF0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7172" y="778524"/>
            <a:ext cx="3301683" cy="396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29D394-90A9-7A31-AE37-F9737BB469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0100" y="2400463"/>
            <a:ext cx="613410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1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3A744-5688-4DF0-BEC9-79706B06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10" y="20576"/>
            <a:ext cx="9077995" cy="6837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81" y="2552287"/>
            <a:ext cx="8975623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05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E8BC297-A527-49F9-B3B9-810B5BCC9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" r="453"/>
          <a:stretch/>
        </p:blipFill>
        <p:spPr>
          <a:xfrm>
            <a:off x="4740" y="5976"/>
            <a:ext cx="12187259" cy="2224152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31232D8F-D3E0-481A-AD65-1EBA3CE47A61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0L3-4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33044-DCD1-D32E-20A4-A9B101D84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362" y="1284635"/>
            <a:ext cx="6813232" cy="81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ED52A9-8E74-4BC1-8139-C73AC75DA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5" y="37080"/>
            <a:ext cx="12119309" cy="252613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0624BBE-0A27-485B-A17D-21D4F2EA9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79" y="5365950"/>
            <a:ext cx="9359992" cy="13275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CF4D226-83BD-49FC-8872-F6FA75F24815}"/>
              </a:ext>
            </a:extLst>
          </p:cNvPr>
          <p:cNvGrpSpPr/>
          <p:nvPr/>
        </p:nvGrpSpPr>
        <p:grpSpPr>
          <a:xfrm>
            <a:off x="1196127" y="2590344"/>
            <a:ext cx="9542789" cy="2873776"/>
            <a:chOff x="1158549" y="2492174"/>
            <a:chExt cx="9542789" cy="2873776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065802A-A446-4CEB-BE70-3B03707B8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8549" y="2492174"/>
              <a:ext cx="3659839" cy="2873776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B713A1B7-8E0F-4640-B6D6-97639CECFA50}"/>
                </a:ext>
              </a:extLst>
            </p:cNvPr>
            <p:cNvGrpSpPr/>
            <p:nvPr/>
          </p:nvGrpSpPr>
          <p:grpSpPr>
            <a:xfrm>
              <a:off x="5650706" y="2636044"/>
              <a:ext cx="5050632" cy="2729906"/>
              <a:chOff x="5650706" y="2636044"/>
              <a:chExt cx="5050632" cy="2729906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A25A9E8E-891A-4B1E-8916-0BBF0B3DA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6747" y="2693685"/>
                <a:ext cx="3550410" cy="2609407"/>
              </a:xfrm>
              <a:prstGeom prst="rect">
                <a:avLst/>
              </a:prstGeom>
            </p:spPr>
          </p:pic>
          <p:sp>
            <p:nvSpPr>
              <p:cNvPr id="10" name="吹き出し: 四角形 9">
                <a:extLst>
                  <a:ext uri="{FF2B5EF4-FFF2-40B4-BE49-F238E27FC236}">
                    <a16:creationId xmlns:a16="http://schemas.microsoft.com/office/drawing/2014/main" id="{D232B146-A0E0-42D0-ABB8-A4A7CFFBE446}"/>
                  </a:ext>
                </a:extLst>
              </p:cNvPr>
              <p:cNvSpPr/>
              <p:nvPr/>
            </p:nvSpPr>
            <p:spPr>
              <a:xfrm>
                <a:off x="5650706" y="2636044"/>
                <a:ext cx="5050632" cy="2729906"/>
              </a:xfrm>
              <a:prstGeom prst="wedgeRectCallout">
                <a:avLst>
                  <a:gd name="adj1" fmla="val -67967"/>
                  <a:gd name="adj2" fmla="val 25864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85B8DC27-8361-4A5D-8322-FC8A3BFB8786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0L3-4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379816-8CC5-D18D-D60B-50418A90A4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66" y="691288"/>
            <a:ext cx="3364087" cy="3608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272448-D438-1C31-6E73-A187C66B0B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046" t="543" r="3727" b="1777"/>
          <a:stretch/>
        </p:blipFill>
        <p:spPr>
          <a:xfrm>
            <a:off x="289731" y="2054267"/>
            <a:ext cx="11735255" cy="6901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FCA5FE-730E-5CCB-2E55-B72ADBBAE9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017" y="6064146"/>
            <a:ext cx="7322365" cy="449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D4C020-FBDE-8F25-4B77-DDCB71B1FE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3384" y="2781619"/>
            <a:ext cx="1286054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49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0624BBE-0A27-485B-A17D-21D4F2EA9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79" y="3929042"/>
            <a:ext cx="9359992" cy="13275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306CD74-A096-4201-BF9C-0047DD5557E0}"/>
              </a:ext>
            </a:extLst>
          </p:cNvPr>
          <p:cNvGrpSpPr/>
          <p:nvPr/>
        </p:nvGrpSpPr>
        <p:grpSpPr>
          <a:xfrm>
            <a:off x="1158549" y="850793"/>
            <a:ext cx="9542789" cy="2875048"/>
            <a:chOff x="1158549" y="850793"/>
            <a:chExt cx="9542789" cy="287504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065802A-A446-4CEB-BE70-3B03707B8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8549" y="852065"/>
              <a:ext cx="3659839" cy="2873776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19F062C9-8D8B-46BA-A1D3-72FA36C70D58}"/>
                </a:ext>
              </a:extLst>
            </p:cNvPr>
            <p:cNvGrpSpPr/>
            <p:nvPr/>
          </p:nvGrpSpPr>
          <p:grpSpPr>
            <a:xfrm>
              <a:off x="5650706" y="850793"/>
              <a:ext cx="5050632" cy="2729906"/>
              <a:chOff x="5650706" y="850793"/>
              <a:chExt cx="5050632" cy="2729906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A25A9E8E-891A-4B1E-8916-0BBF0B3DA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0817" y="911042"/>
                <a:ext cx="3550410" cy="2609407"/>
              </a:xfrm>
              <a:prstGeom prst="rect">
                <a:avLst/>
              </a:prstGeom>
            </p:spPr>
          </p:pic>
          <p:sp>
            <p:nvSpPr>
              <p:cNvPr id="10" name="吹き出し: 四角形 9">
                <a:extLst>
                  <a:ext uri="{FF2B5EF4-FFF2-40B4-BE49-F238E27FC236}">
                    <a16:creationId xmlns:a16="http://schemas.microsoft.com/office/drawing/2014/main" id="{D232B146-A0E0-42D0-ABB8-A4A7CFFBE446}"/>
                  </a:ext>
                </a:extLst>
              </p:cNvPr>
              <p:cNvSpPr/>
              <p:nvPr/>
            </p:nvSpPr>
            <p:spPr>
              <a:xfrm>
                <a:off x="5650706" y="850793"/>
                <a:ext cx="5050632" cy="2729906"/>
              </a:xfrm>
              <a:prstGeom prst="wedgeRectCallout">
                <a:avLst>
                  <a:gd name="adj1" fmla="val -67967"/>
                  <a:gd name="adj2" fmla="val 25864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85B8DC27-8361-4A5D-8322-FC8A3BFB8786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0L3-4</a:t>
            </a:r>
            <a:endParaRPr lang="en-US" sz="3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14D2C8-F432-4D19-940D-974083A42599}"/>
              </a:ext>
            </a:extLst>
          </p:cNvPr>
          <p:cNvSpPr txBox="1"/>
          <p:nvPr/>
        </p:nvSpPr>
        <p:spPr>
          <a:xfrm>
            <a:off x="618798" y="5442857"/>
            <a:ext cx="10582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国（くに）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インドネシア　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名前（なまえ）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アクバル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E03AAE-FAD7-FCC2-2796-3A5C1B127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8861" y="4675619"/>
            <a:ext cx="7322365" cy="449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03D949-2DFD-46D6-A414-7CCB9D1FF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17" y="911042"/>
            <a:ext cx="1286054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5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368EDE1-AB53-469F-BC45-B7C474F38775}"/>
              </a:ext>
            </a:extLst>
          </p:cNvPr>
          <p:cNvGrpSpPr/>
          <p:nvPr/>
        </p:nvGrpSpPr>
        <p:grpSpPr>
          <a:xfrm>
            <a:off x="276890" y="192939"/>
            <a:ext cx="11573480" cy="6472121"/>
            <a:chOff x="276890" y="192939"/>
            <a:chExt cx="11573480" cy="647212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4E069FB-9CA9-4E42-9BDC-87AEFF208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630" y="192939"/>
              <a:ext cx="11508740" cy="6472121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E0A1FB4-78E7-44CA-AB5A-CDF1C0A35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890" y="2693685"/>
              <a:ext cx="3550410" cy="260940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78CC494-D805-429F-970E-F83032B393DF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0L3-4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2A935-4C8E-B9B3-0A68-74B080CD6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005" y="973289"/>
            <a:ext cx="5753277" cy="4672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E2B88C-8AB4-3418-5732-3742C952F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30" y="2656154"/>
            <a:ext cx="1362265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85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3A744-5688-4DF0-BEC9-79706B06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10" y="20576"/>
            <a:ext cx="9077995" cy="6837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81" y="3274192"/>
            <a:ext cx="8975623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24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E69404-2F87-4A0B-B4BE-29674B203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" t="1871" r="317"/>
          <a:stretch/>
        </p:blipFill>
        <p:spPr>
          <a:xfrm>
            <a:off x="35858" y="5"/>
            <a:ext cx="12150160" cy="22112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5B02B6-1480-4802-93CA-2EB5F5372AC1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0L3-5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28B6C2-B179-4FDC-3BFA-6F36367E3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4071" b="-30077"/>
          <a:stretch/>
        </p:blipFill>
        <p:spPr>
          <a:xfrm>
            <a:off x="945770" y="1326169"/>
            <a:ext cx="11246230" cy="101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92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4DCE79-D577-499A-88A7-6D9028789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6" y="23467"/>
            <a:ext cx="12075016" cy="208392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7E44113-30F8-4BEB-BBA3-239BBE4DB2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63" y="3204929"/>
            <a:ext cx="3950939" cy="30913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31C0B81-110D-4431-A1BA-29F2C2188AB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27" y="2211097"/>
            <a:ext cx="8452285" cy="14876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740F668-01E6-4192-A5CE-2E0527121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60" y="3992530"/>
            <a:ext cx="7588640" cy="175904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5CB6D23F-912F-4FC9-B29E-0E309C34CD40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0L3-5</a:t>
            </a:r>
            <a:endParaRPr lang="en-US" sz="3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E299BD-DF85-4DE7-BD9A-CE8033872004}"/>
              </a:ext>
            </a:extLst>
          </p:cNvPr>
          <p:cNvSpPr txBox="1"/>
          <p:nvPr/>
        </p:nvSpPr>
        <p:spPr>
          <a:xfrm>
            <a:off x="749300" y="4584700"/>
            <a:ext cx="2063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ベトナム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（ハノイ）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6C5ADE-E06D-4808-8805-D199FCD61979}"/>
              </a:ext>
            </a:extLst>
          </p:cNvPr>
          <p:cNvSpPr txBox="1"/>
          <p:nvPr/>
        </p:nvSpPr>
        <p:spPr>
          <a:xfrm>
            <a:off x="3203928" y="4578007"/>
            <a:ext cx="2063751" cy="955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ベトナム</a:t>
            </a:r>
            <a:b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（フエ）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6B4A36C-0DEC-4A14-941A-241F5455EB79}"/>
              </a:ext>
            </a:extLst>
          </p:cNvPr>
          <p:cNvSpPr txBox="1"/>
          <p:nvPr/>
        </p:nvSpPr>
        <p:spPr>
          <a:xfrm>
            <a:off x="5623809" y="4593086"/>
            <a:ext cx="2371972" cy="5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カンボジア</a:t>
            </a:r>
          </a:p>
        </p:txBody>
      </p:sp>
      <p:pic>
        <p:nvPicPr>
          <p:cNvPr id="12" name="X_[03-07]_kaiwa">
            <a:hlinkClick r:id="" action="ppaction://media"/>
            <a:extLst>
              <a:ext uri="{FF2B5EF4-FFF2-40B4-BE49-F238E27FC236}">
                <a16:creationId xmlns:a16="http://schemas.microsoft.com/office/drawing/2014/main" id="{B561490E-690E-457A-AA59-B61B2D2B26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16800" y="2681514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DC313A-52EA-4377-A8F0-B4AB9BC5D9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864" y="590249"/>
            <a:ext cx="2939036" cy="3773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3BD944-EA63-A055-E50A-CB4ACE26593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" r="-3541"/>
          <a:stretch/>
        </p:blipFill>
        <p:spPr>
          <a:xfrm>
            <a:off x="437160" y="1667292"/>
            <a:ext cx="11933206" cy="3773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141544-8B32-ECB7-2CA2-98F79C2B950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226" b="-256430"/>
          <a:stretch/>
        </p:blipFill>
        <p:spPr>
          <a:xfrm>
            <a:off x="938864" y="3204929"/>
            <a:ext cx="7588640" cy="1280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927B38-2B78-5296-205F-DA46BEB601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864" y="3514747"/>
            <a:ext cx="1854440" cy="4729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F63D0B-D1B8-C4C5-85B7-2FA1AFDE69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5422" y="3540552"/>
            <a:ext cx="4381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1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9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67EB4C0-C388-4271-BBE0-ED9A1FDB88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81" y="564353"/>
            <a:ext cx="10980363" cy="62293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556628-B5AA-4C33-B4F4-73CA9AD4AC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6" y="6000750"/>
            <a:ext cx="2963913" cy="79293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6930CE2-8A5E-4BF6-B38F-E78AE3ABCD6E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0L3-6</a:t>
            </a:r>
            <a:endParaRPr lang="en-US" sz="3200" dirty="0"/>
          </a:p>
        </p:txBody>
      </p:sp>
      <p:pic>
        <p:nvPicPr>
          <p:cNvPr id="6" name="X_[03-07]_kaiwa">
            <a:hlinkClick r:id="" action="ppaction://media"/>
            <a:extLst>
              <a:ext uri="{FF2B5EF4-FFF2-40B4-BE49-F238E27FC236}">
                <a16:creationId xmlns:a16="http://schemas.microsoft.com/office/drawing/2014/main" id="{D433146F-E6F0-4F2F-B695-2303610DB00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9134.8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12686" y="157953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10F3A0-7DD8-1898-1EF9-61418FF757C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170"/>
          <a:stretch/>
        </p:blipFill>
        <p:spPr>
          <a:xfrm>
            <a:off x="8080703" y="3254019"/>
            <a:ext cx="3277478" cy="24910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054C066-F77A-3F70-1FC0-1F50B929B8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850" y="4763"/>
            <a:ext cx="6629400" cy="108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9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7108539-C239-4704-8456-8E839B0F9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701" y="17412"/>
            <a:ext cx="9716597" cy="682317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CFFAE38-14E1-4CA9-BCB1-2B2EF27642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518" y="0"/>
            <a:ext cx="2963913" cy="521494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868DD05-B51E-4ECD-BBFB-CE63CC940FF7}"/>
              </a:ext>
            </a:extLst>
          </p:cNvPr>
          <p:cNvSpPr txBox="1"/>
          <p:nvPr/>
        </p:nvSpPr>
        <p:spPr>
          <a:xfrm>
            <a:off x="11084004" y="20463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0L3-6</a:t>
            </a:r>
            <a:endParaRPr lang="en-US" sz="3200" dirty="0"/>
          </a:p>
        </p:txBody>
      </p:sp>
      <p:pic>
        <p:nvPicPr>
          <p:cNvPr id="8" name="X_[03-07]_kaiwa">
            <a:hlinkClick r:id="" action="ppaction://media"/>
            <a:extLst>
              <a:ext uri="{FF2B5EF4-FFF2-40B4-BE49-F238E27FC236}">
                <a16:creationId xmlns:a16="http://schemas.microsoft.com/office/drawing/2014/main" id="{D732E61E-0B70-4527-BA70-DBA56A2E444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85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5657" y="115094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A1EF1DF-0CFC-4001-AC0A-540E1EEA1B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17" b="38480"/>
          <a:stretch/>
        </p:blipFill>
        <p:spPr>
          <a:xfrm>
            <a:off x="5998611" y="45733"/>
            <a:ext cx="1401602" cy="6291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BE7B98-FF6D-A9CF-AE13-3A8F4E8195F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116"/>
          <a:stretch/>
        </p:blipFill>
        <p:spPr>
          <a:xfrm>
            <a:off x="7931966" y="17412"/>
            <a:ext cx="2828414" cy="35961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96EB4B-33D8-30DF-F0DB-F734816E431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644"/>
          <a:stretch/>
        </p:blipFill>
        <p:spPr>
          <a:xfrm>
            <a:off x="8078306" y="3960075"/>
            <a:ext cx="2682074" cy="126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2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B4DE7EA8-5FFD-4787-BB8E-6E55D20C6000}"/>
              </a:ext>
            </a:extLst>
          </p:cNvPr>
          <p:cNvSpPr txBox="1"/>
          <p:nvPr/>
        </p:nvSpPr>
        <p:spPr>
          <a:xfrm>
            <a:off x="11084004" y="-2025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0L3-6</a:t>
            </a:r>
            <a:endParaRPr lang="en-US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B22901-E6DD-4D38-A7E5-EB32B607E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134" y="51579"/>
            <a:ext cx="5853730" cy="6754843"/>
          </a:xfrm>
          <a:prstGeom prst="rect">
            <a:avLst/>
          </a:prstGeom>
        </p:spPr>
      </p:pic>
      <p:pic>
        <p:nvPicPr>
          <p:cNvPr id="5" name="X_[03-07]_kaiwa">
            <a:hlinkClick r:id="" action="ppaction://media"/>
            <a:extLst>
              <a:ext uri="{FF2B5EF4-FFF2-40B4-BE49-F238E27FC236}">
                <a16:creationId xmlns:a16="http://schemas.microsoft.com/office/drawing/2014/main" id="{C925F813-DEC1-43A5-9085-DB68DFB559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3114" y="247349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8EFC77-34AD-4ABD-D169-674086B57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765" y="1029329"/>
            <a:ext cx="1815099" cy="14292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62FF1E-F985-C795-5C65-B526983D3E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8901" y="5260962"/>
            <a:ext cx="1911183" cy="7938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5BE60A-8678-7851-BC3D-575B4E31A7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8332" y="2458541"/>
            <a:ext cx="2032319" cy="25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9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6EC3B42-8793-429D-B245-DD6E968F2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6" y="1984925"/>
            <a:ext cx="11894309" cy="287386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22D3E2-0154-4015-884F-503FBE16D030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0L3-6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93387-D870-61F4-822D-ECE21C4EE2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98"/>
          <a:stretch/>
        </p:blipFill>
        <p:spPr>
          <a:xfrm>
            <a:off x="57017" y="1775368"/>
            <a:ext cx="12077965" cy="33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06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D5E6A4C-7203-4522-A9FF-F038CAD94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6" y="42233"/>
            <a:ext cx="2805545" cy="1446068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9936786-AD59-4FE8-AD32-CBA0AFE791E3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0L3-7</a:t>
            </a:r>
            <a:endParaRPr lang="en-US" sz="32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8E424E5-806D-44B2-BF4F-CC19AE4F4184}"/>
              </a:ext>
            </a:extLst>
          </p:cNvPr>
          <p:cNvGrpSpPr/>
          <p:nvPr/>
        </p:nvGrpSpPr>
        <p:grpSpPr>
          <a:xfrm>
            <a:off x="2816666" y="612870"/>
            <a:ext cx="8940318" cy="6245130"/>
            <a:chOff x="2816666" y="612870"/>
            <a:chExt cx="8940318" cy="624513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2F9EE10-E0DD-4337-90FE-6596F32D70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704"/>
            <a:stretch/>
          </p:blipFill>
          <p:spPr>
            <a:xfrm>
              <a:off x="2816666" y="612870"/>
              <a:ext cx="8940318" cy="4779382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FEE21BEA-6907-4620-BAF1-41DDE2E3D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243"/>
            <a:stretch/>
          </p:blipFill>
          <p:spPr>
            <a:xfrm>
              <a:off x="3699731" y="5349163"/>
              <a:ext cx="7932286" cy="1508837"/>
            </a:xfrm>
            <a:prstGeom prst="rect">
              <a:avLst/>
            </a:prstGeom>
          </p:spPr>
        </p:pic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42ACC5-0ADD-4F52-A773-CAAA14728F0E}"/>
              </a:ext>
            </a:extLst>
          </p:cNvPr>
          <p:cNvSpPr txBox="1"/>
          <p:nvPr/>
        </p:nvSpPr>
        <p:spPr>
          <a:xfrm>
            <a:off x="5544449" y="3957443"/>
            <a:ext cx="60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332621D-A392-4BCF-83AD-1D771F73A43D}"/>
              </a:ext>
            </a:extLst>
          </p:cNvPr>
          <p:cNvSpPr txBox="1"/>
          <p:nvPr/>
        </p:nvSpPr>
        <p:spPr>
          <a:xfrm>
            <a:off x="5609766" y="2368133"/>
            <a:ext cx="60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</a:t>
            </a:r>
          </a:p>
        </p:txBody>
      </p:sp>
      <p:pic>
        <p:nvPicPr>
          <p:cNvPr id="10" name="X_[03-08]_katachi1">
            <a:hlinkClick r:id="" action="ppaction://media"/>
            <a:extLst>
              <a:ext uri="{FF2B5EF4-FFF2-40B4-BE49-F238E27FC236}">
                <a16:creationId xmlns:a16="http://schemas.microsoft.com/office/drawing/2014/main" id="{D4D4959A-AE43-4B86-81E9-389F564D30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28516" y="1285101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12AE7C-89E8-CE55-F696-75FEB7C6EAD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9096"/>
          <a:stretch/>
        </p:blipFill>
        <p:spPr>
          <a:xfrm>
            <a:off x="3677172" y="1363598"/>
            <a:ext cx="5465318" cy="3279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A27427-DA8F-244F-B1C1-0CCF4551C1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7629" y="6144578"/>
            <a:ext cx="6457287" cy="41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3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81EAAFC-6375-B1FC-C3EC-D8F8B1673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18" y="23462"/>
            <a:ext cx="1921607" cy="969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51A48C-A131-AE0C-6D6B-F7738013C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30" y="701805"/>
            <a:ext cx="11721396" cy="5454389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C8A03270-1707-4706-8EA5-9F4021D3F017}"/>
              </a:ext>
            </a:extLst>
          </p:cNvPr>
          <p:cNvSpPr txBox="1"/>
          <p:nvPr/>
        </p:nvSpPr>
        <p:spPr>
          <a:xfrm>
            <a:off x="10830005" y="547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0730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FC65036-1225-40B4-82FC-2925A74B19E3}"/>
              </a:ext>
            </a:extLst>
          </p:cNvPr>
          <p:cNvSpPr txBox="1"/>
          <p:nvPr/>
        </p:nvSpPr>
        <p:spPr>
          <a:xfrm>
            <a:off x="10830005" y="547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0L3-15</a:t>
            </a:r>
            <a:endParaRPr lang="en-US" sz="32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A4D6CAB-C20E-C9BA-1ABF-C70C0EA2E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18" y="23462"/>
            <a:ext cx="1921607" cy="9692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363CC7-1D10-D29C-1FD2-AFB253976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413" y="135083"/>
            <a:ext cx="6630451" cy="617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83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45A4AA8-1CEE-45C5-B3D4-2EE9BF7A8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691" y="331483"/>
            <a:ext cx="1483667" cy="56575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D258856-CCF8-4E80-A22C-DFD759541386}"/>
              </a:ext>
            </a:extLst>
          </p:cNvPr>
          <p:cNvGrpSpPr/>
          <p:nvPr/>
        </p:nvGrpSpPr>
        <p:grpSpPr>
          <a:xfrm>
            <a:off x="357874" y="1302440"/>
            <a:ext cx="11633416" cy="5532405"/>
            <a:chOff x="357874" y="1302440"/>
            <a:chExt cx="11633416" cy="553240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B53A9F0-7B59-41DD-9CDE-49CDE05D7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4852" y="1302440"/>
              <a:ext cx="7453379" cy="3895735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9889CCB-927C-43AD-AE20-DE87C3190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874" y="5198175"/>
              <a:ext cx="11633416" cy="1636670"/>
            </a:xfrm>
            <a:prstGeom prst="rect">
              <a:avLst/>
            </a:prstGeom>
          </p:spPr>
        </p:pic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D54A7C79-E858-4DBE-86EC-8FCACFED74D6}"/>
              </a:ext>
            </a:extLst>
          </p:cNvPr>
          <p:cNvSpPr txBox="1"/>
          <p:nvPr/>
        </p:nvSpPr>
        <p:spPr>
          <a:xfrm>
            <a:off x="11032958" y="5474"/>
            <a:ext cx="115904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3200" dirty="0"/>
              <a:t>0L3-7</a:t>
            </a:r>
            <a:endParaRPr lang="en-US" sz="32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CBCFA0B-FF32-446A-A2FA-465E4F1D41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97" y="21773"/>
            <a:ext cx="7726233" cy="131095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82265D-4E80-4F74-8A0D-18A3699E821C}"/>
              </a:ext>
            </a:extLst>
          </p:cNvPr>
          <p:cNvSpPr txBox="1"/>
          <p:nvPr/>
        </p:nvSpPr>
        <p:spPr>
          <a:xfrm>
            <a:off x="7823202" y="1349972"/>
            <a:ext cx="60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AE95BA-31F3-414F-A43C-0B46B43DE268}"/>
              </a:ext>
            </a:extLst>
          </p:cNvPr>
          <p:cNvSpPr txBox="1"/>
          <p:nvPr/>
        </p:nvSpPr>
        <p:spPr>
          <a:xfrm>
            <a:off x="6705606" y="3679506"/>
            <a:ext cx="60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03-09]_katachi2">
            <a:hlinkClick r:id="" action="ppaction://media"/>
            <a:extLst>
              <a:ext uri="{FF2B5EF4-FFF2-40B4-BE49-F238E27FC236}">
                <a16:creationId xmlns:a16="http://schemas.microsoft.com/office/drawing/2014/main" id="{79E2ADAA-CC58-48C5-B4AE-3EB3048CEA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28639" y="83256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C45BEE-149B-13B6-13E6-B7754F15FE3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250" b="-1"/>
          <a:stretch/>
        </p:blipFill>
        <p:spPr>
          <a:xfrm>
            <a:off x="1013583" y="885637"/>
            <a:ext cx="6157576" cy="3850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8AAA15-2B75-8E55-0404-2608C580F7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700" y="6016510"/>
            <a:ext cx="7545595" cy="4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76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51C12C0-75AF-4434-BE17-2BAD42B05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1" y="4059108"/>
            <a:ext cx="11185816" cy="2785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84BA8D-0CA2-13DF-7CE7-A19A731D1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119" y="4091666"/>
            <a:ext cx="5248275" cy="2752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3A51D6-5314-F719-09C3-3D5A94973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8394" y="4091666"/>
            <a:ext cx="3638550" cy="146685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5DC25E5-004D-7BCD-ECFC-BED079AD9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618" y="23462"/>
            <a:ext cx="1921607" cy="969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880427-9000-917B-C4A9-FAAF352EF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4741" y="24064"/>
            <a:ext cx="9346744" cy="4091666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890F2B1A-20A7-47CC-A582-E627A05DDB4D}"/>
              </a:ext>
            </a:extLst>
          </p:cNvPr>
          <p:cNvSpPr txBox="1"/>
          <p:nvPr/>
        </p:nvSpPr>
        <p:spPr>
          <a:xfrm>
            <a:off x="10830005" y="547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3710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5">
            <a:extLst>
              <a:ext uri="{FF2B5EF4-FFF2-40B4-BE49-F238E27FC236}">
                <a16:creationId xmlns:a16="http://schemas.microsoft.com/office/drawing/2014/main" id="{E52AF56D-08DB-8D0A-9E6A-AB0F5C195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97" y="94174"/>
            <a:ext cx="7864767" cy="51647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EC049E0-5404-47D1-BFC9-FE407872F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729" y="245760"/>
            <a:ext cx="1483667" cy="565756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D535FED-B703-4C0B-A535-8DA0DE1D4E3A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0L3-8</a:t>
            </a:r>
            <a:endParaRPr lang="en-US" sz="3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3077543-E442-4219-A483-09147399B72A}"/>
              </a:ext>
            </a:extLst>
          </p:cNvPr>
          <p:cNvSpPr txBox="1"/>
          <p:nvPr/>
        </p:nvSpPr>
        <p:spPr>
          <a:xfrm>
            <a:off x="2255827" y="2844225"/>
            <a:ext cx="70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1DFF94-8316-477D-9E49-9C4B13D7166E}"/>
              </a:ext>
            </a:extLst>
          </p:cNvPr>
          <p:cNvSpPr txBox="1"/>
          <p:nvPr/>
        </p:nvSpPr>
        <p:spPr>
          <a:xfrm>
            <a:off x="3710178" y="3609854"/>
            <a:ext cx="70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6602DE-D47E-4284-B774-1B8C63E4BA7D}"/>
              </a:ext>
            </a:extLst>
          </p:cNvPr>
          <p:cNvSpPr txBox="1"/>
          <p:nvPr/>
        </p:nvSpPr>
        <p:spPr>
          <a:xfrm>
            <a:off x="4915080" y="4518933"/>
            <a:ext cx="1919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じゃない</a:t>
            </a:r>
            <a:endParaRPr kumimoji="1"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X_[03-10]_katachi3">
            <a:hlinkClick r:id="" action="ppaction://media"/>
            <a:extLst>
              <a:ext uri="{FF2B5EF4-FFF2-40B4-BE49-F238E27FC236}">
                <a16:creationId xmlns:a16="http://schemas.microsoft.com/office/drawing/2014/main" id="{F2F131A6-FB93-409B-8FB0-04DC1B8F29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06849" y="811516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433E0F-30D0-01AF-5134-41C61BA1F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610" y="5488157"/>
            <a:ext cx="5795158" cy="8853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35B942C-EA75-5E15-F515-09DA6B08CD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3768" y="5497654"/>
            <a:ext cx="5847390" cy="87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1BBF309-2D06-7FD1-E83A-01365EDEE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210" y="3447820"/>
            <a:ext cx="5053264" cy="319215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2C0F1F4-E9CF-0B37-8937-49190F3E4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18" y="23462"/>
            <a:ext cx="1921607" cy="969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DFB4E8-E196-E44D-AC7D-81FC182AA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351" y="24294"/>
            <a:ext cx="10246751" cy="340470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0940E190-0ABE-4CD9-92CA-E9329BD1A461}"/>
              </a:ext>
            </a:extLst>
          </p:cNvPr>
          <p:cNvSpPr txBox="1"/>
          <p:nvPr/>
        </p:nvSpPr>
        <p:spPr>
          <a:xfrm>
            <a:off x="10830005" y="547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9812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8DB35-581B-30B6-2E30-9CF32B473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262" y="3286125"/>
            <a:ext cx="1895475" cy="285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B70FE9-ABA7-F178-7CE5-10274C0E5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564" y="3649447"/>
            <a:ext cx="7954116" cy="314236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CC3F129-CB87-AD27-6A52-673306386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618" y="23462"/>
            <a:ext cx="1921607" cy="9692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37490-EE55-C8BF-79DC-02D6FFF90F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887" y="64090"/>
            <a:ext cx="9284566" cy="371382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CE307FF-158F-47A1-8BE3-E573B6E3D5A2}"/>
              </a:ext>
            </a:extLst>
          </p:cNvPr>
          <p:cNvSpPr txBox="1"/>
          <p:nvPr/>
        </p:nvSpPr>
        <p:spPr>
          <a:xfrm>
            <a:off x="10830005" y="5474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53583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A61F16-E90C-4651-97A7-70F6DC839746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0L3-8</a:t>
            </a:r>
            <a:endParaRPr lang="en-US" sz="32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4C335E-F4CC-49A9-ACF8-E6ECBC141E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50" y="2030349"/>
            <a:ext cx="5258700" cy="41145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9160A2-C1ED-4E57-BFED-38D6E98FB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088" y="674688"/>
            <a:ext cx="7616825" cy="911225"/>
          </a:xfrm>
          <a:prstGeom prst="rect">
            <a:avLst/>
          </a:prstGeom>
        </p:spPr>
      </p:pic>
      <p:pic>
        <p:nvPicPr>
          <p:cNvPr id="7" name="X_[03-07]_kaiwa">
            <a:hlinkClick r:id="" action="ppaction://media"/>
            <a:extLst>
              <a:ext uri="{FF2B5EF4-FFF2-40B4-BE49-F238E27FC236}">
                <a16:creationId xmlns:a16="http://schemas.microsoft.com/office/drawing/2014/main" id="{FB6E706F-D6D6-4A0A-9B56-0AB4056C94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18286" y="1143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33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53B5896-15D9-44B7-8F97-5C4B846901BE}"/>
              </a:ext>
            </a:extLst>
          </p:cNvPr>
          <p:cNvGrpSpPr/>
          <p:nvPr/>
        </p:nvGrpSpPr>
        <p:grpSpPr>
          <a:xfrm>
            <a:off x="58596" y="0"/>
            <a:ext cx="4510223" cy="2066438"/>
            <a:chOff x="58596" y="0"/>
            <a:chExt cx="4510223" cy="206643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A3C2DB7-4681-4845-ACB2-EC64B9B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96" y="0"/>
              <a:ext cx="4510223" cy="1043181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C1D41AE-19AD-4E44-BC79-71F6B8D8B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981" y="1192471"/>
              <a:ext cx="4295452" cy="873967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B46EBF9D-EE12-4136-8821-4E36FB66B4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282" y="-1"/>
            <a:ext cx="7551231" cy="6825281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7BE4E6B7-E036-4A30-94DB-FB092545BF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0L3-9</a:t>
            </a:r>
            <a:endParaRPr lang="en-US" sz="3200" dirty="0"/>
          </a:p>
        </p:txBody>
      </p:sp>
      <p:pic>
        <p:nvPicPr>
          <p:cNvPr id="13" name="X_[03-11]_hanasu">
            <a:hlinkClick r:id="" action="ppaction://media"/>
            <a:extLst>
              <a:ext uri="{FF2B5EF4-FFF2-40B4-BE49-F238E27FC236}">
                <a16:creationId xmlns:a16="http://schemas.microsoft.com/office/drawing/2014/main" id="{0A874F8D-24B1-4780-91A6-CB256DFD4B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55033" y="170933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56348B-DAEF-35EF-1D22-DF9C757410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292" y="584775"/>
            <a:ext cx="3407141" cy="382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241223-7309-427C-95F7-08D421D0B0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903" y="1754843"/>
            <a:ext cx="2789608" cy="28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6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46EBF9D-EE12-4136-8821-4E36FB66B4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282" y="-1"/>
            <a:ext cx="7551231" cy="682528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2264276-FBF1-42B7-BDA8-4ED0CF9EC768}"/>
              </a:ext>
            </a:extLst>
          </p:cNvPr>
          <p:cNvGrpSpPr/>
          <p:nvPr/>
        </p:nvGrpSpPr>
        <p:grpSpPr>
          <a:xfrm>
            <a:off x="58596" y="0"/>
            <a:ext cx="4887987" cy="2017451"/>
            <a:chOff x="58596" y="0"/>
            <a:chExt cx="4887987" cy="201745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A3C2DB7-4681-4845-ACB2-EC64B9B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96" y="0"/>
              <a:ext cx="4510223" cy="1043181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5C8B4A3-BF4A-42B1-97B8-F33C02990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59" y="1124891"/>
              <a:ext cx="4769624" cy="892560"/>
            </a:xfrm>
            <a:prstGeom prst="rect">
              <a:avLst/>
            </a:prstGeom>
          </p:spPr>
        </p:pic>
      </p:grpSp>
      <p:sp>
        <p:nvSpPr>
          <p:cNvPr id="8" name="TextBox 3">
            <a:extLst>
              <a:ext uri="{FF2B5EF4-FFF2-40B4-BE49-F238E27FC236}">
                <a16:creationId xmlns:a16="http://schemas.microsoft.com/office/drawing/2014/main" id="{4D0C2563-FBB1-46F4-9B1D-B3439A9433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0L3-9</a:t>
            </a:r>
            <a:endParaRPr lang="en-US" sz="3200" dirty="0"/>
          </a:p>
        </p:txBody>
      </p:sp>
      <p:pic>
        <p:nvPicPr>
          <p:cNvPr id="9" name="X_[03-11]_hanasu">
            <a:hlinkClick r:id="" action="ppaction://media"/>
            <a:extLst>
              <a:ext uri="{FF2B5EF4-FFF2-40B4-BE49-F238E27FC236}">
                <a16:creationId xmlns:a16="http://schemas.microsoft.com/office/drawing/2014/main" id="{44D6A998-D22E-4EAC-9150-E3E778C75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24514" y="1611051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D91966-71A8-C707-A8E1-B4CB98F00C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292" y="584775"/>
            <a:ext cx="3407141" cy="3825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37AA4D-5037-2292-E4BD-6EBFF3DF5E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187" y="1647088"/>
            <a:ext cx="2789608" cy="28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46EBF9D-EE12-4136-8821-4E36FB66B4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282" y="-1"/>
            <a:ext cx="7551231" cy="682528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2264276-FBF1-42B7-BDA8-4ED0CF9EC768}"/>
              </a:ext>
            </a:extLst>
          </p:cNvPr>
          <p:cNvGrpSpPr/>
          <p:nvPr/>
        </p:nvGrpSpPr>
        <p:grpSpPr>
          <a:xfrm>
            <a:off x="58596" y="0"/>
            <a:ext cx="4887987" cy="2017451"/>
            <a:chOff x="58596" y="0"/>
            <a:chExt cx="4887987" cy="201745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A3C2DB7-4681-4845-ACB2-EC64B9B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96" y="0"/>
              <a:ext cx="4510223" cy="1043181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5C8B4A3-BF4A-42B1-97B8-F33C02990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59" y="1124891"/>
              <a:ext cx="4769624" cy="892560"/>
            </a:xfrm>
            <a:prstGeom prst="rect">
              <a:avLst/>
            </a:prstGeom>
          </p:spPr>
        </p:pic>
      </p:grpSp>
      <p:sp>
        <p:nvSpPr>
          <p:cNvPr id="8" name="TextBox 3">
            <a:extLst>
              <a:ext uri="{FF2B5EF4-FFF2-40B4-BE49-F238E27FC236}">
                <a16:creationId xmlns:a16="http://schemas.microsoft.com/office/drawing/2014/main" id="{4D0C2563-FBB1-46F4-9B1D-B3439A9433BC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0L3-9</a:t>
            </a:r>
            <a:endParaRPr lang="en-US" sz="3200" dirty="0"/>
          </a:p>
        </p:txBody>
      </p:sp>
      <p:pic>
        <p:nvPicPr>
          <p:cNvPr id="9" name="X_[03-11]_hanasu">
            <a:hlinkClick r:id="" action="ppaction://media"/>
            <a:extLst>
              <a:ext uri="{FF2B5EF4-FFF2-40B4-BE49-F238E27FC236}">
                <a16:creationId xmlns:a16="http://schemas.microsoft.com/office/drawing/2014/main" id="{44D6A998-D22E-4EAC-9150-E3E778C75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5749" y="1611051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1680697-3940-4ED5-8520-136B739A999B}"/>
              </a:ext>
            </a:extLst>
          </p:cNvPr>
          <p:cNvSpPr/>
          <p:nvPr/>
        </p:nvSpPr>
        <p:spPr>
          <a:xfrm>
            <a:off x="6745735" y="158609"/>
            <a:ext cx="1238830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DDDA862-1355-4C16-B7D9-0B45E8D98F89}"/>
              </a:ext>
            </a:extLst>
          </p:cNvPr>
          <p:cNvSpPr/>
          <p:nvPr/>
        </p:nvSpPr>
        <p:spPr>
          <a:xfrm>
            <a:off x="8691234" y="649400"/>
            <a:ext cx="1238830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6E7EB72-B613-48A9-85E7-224DF3DD2F0D}"/>
              </a:ext>
            </a:extLst>
          </p:cNvPr>
          <p:cNvSpPr/>
          <p:nvPr/>
        </p:nvSpPr>
        <p:spPr>
          <a:xfrm>
            <a:off x="5053543" y="2989893"/>
            <a:ext cx="2931022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2A427E1-EDAE-43C8-94DA-BC64B03725C8}"/>
              </a:ext>
            </a:extLst>
          </p:cNvPr>
          <p:cNvSpPr/>
          <p:nvPr/>
        </p:nvSpPr>
        <p:spPr>
          <a:xfrm>
            <a:off x="4642017" y="4957714"/>
            <a:ext cx="3300712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D2677B5-14C8-4ED9-A29D-1B0FA1C784A2}"/>
              </a:ext>
            </a:extLst>
          </p:cNvPr>
          <p:cNvSpPr/>
          <p:nvPr/>
        </p:nvSpPr>
        <p:spPr>
          <a:xfrm>
            <a:off x="6826418" y="4034351"/>
            <a:ext cx="1238830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F559D16-CE60-4392-956A-C464C40FBCCD}"/>
              </a:ext>
            </a:extLst>
          </p:cNvPr>
          <p:cNvSpPr/>
          <p:nvPr/>
        </p:nvSpPr>
        <p:spPr>
          <a:xfrm>
            <a:off x="8692601" y="3499456"/>
            <a:ext cx="1238830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D86016C-891E-431F-9248-417AFEE95AD5}"/>
              </a:ext>
            </a:extLst>
          </p:cNvPr>
          <p:cNvSpPr/>
          <p:nvPr/>
        </p:nvSpPr>
        <p:spPr>
          <a:xfrm>
            <a:off x="8332488" y="5901911"/>
            <a:ext cx="2921206" cy="8156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D9DE4A9B-8274-4098-BB92-E1BCF1117C75}"/>
              </a:ext>
            </a:extLst>
          </p:cNvPr>
          <p:cNvSpPr/>
          <p:nvPr/>
        </p:nvSpPr>
        <p:spPr>
          <a:xfrm>
            <a:off x="5476585" y="5901911"/>
            <a:ext cx="1856544" cy="3629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A89712C6-3AE1-4A83-A092-6DA14BA0C3E0}"/>
              </a:ext>
            </a:extLst>
          </p:cNvPr>
          <p:cNvSpPr/>
          <p:nvPr/>
        </p:nvSpPr>
        <p:spPr>
          <a:xfrm>
            <a:off x="8691233" y="2056500"/>
            <a:ext cx="2215825" cy="8156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A1A053F-E8C4-482C-A98C-258ECF41E9C8}"/>
              </a:ext>
            </a:extLst>
          </p:cNvPr>
          <p:cNvSpPr/>
          <p:nvPr/>
        </p:nvSpPr>
        <p:spPr>
          <a:xfrm>
            <a:off x="6745735" y="1131965"/>
            <a:ext cx="1238830" cy="7745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7D545-C77A-F77C-5410-2258ED13F1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292" y="584775"/>
            <a:ext cx="3407141" cy="3825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31AA72-8882-5ADA-C129-C8C83BC318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096" y="1631104"/>
            <a:ext cx="3867723" cy="31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1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6C4754-2A82-462E-AD9C-8B67A15216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/>
          <a:stretch/>
        </p:blipFill>
        <p:spPr>
          <a:xfrm>
            <a:off x="25400" y="23507"/>
            <a:ext cx="6615497" cy="1237500"/>
          </a:xfrm>
          <a:prstGeom prst="rect">
            <a:avLst/>
          </a:prstGeom>
        </p:spPr>
      </p:pic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AD539E2D-894B-4B3F-98A8-682B0D374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089" y="2159622"/>
            <a:ext cx="4642946" cy="42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2755F8D-DCB0-4DCC-849D-DF8FCDD8322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0L3-9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03C228-A122-05F9-F9A8-493C63F60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941" y="642257"/>
            <a:ext cx="4874413" cy="37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5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6C4754-2A82-462E-AD9C-8B67A15216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/>
          <a:stretch/>
        </p:blipFill>
        <p:spPr>
          <a:xfrm>
            <a:off x="25400" y="23507"/>
            <a:ext cx="6615497" cy="1237500"/>
          </a:xfrm>
          <a:prstGeom prst="rect">
            <a:avLst/>
          </a:prstGeom>
        </p:spPr>
      </p:pic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AD539E2D-894B-4B3F-98A8-682B0D374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89" y="2368798"/>
            <a:ext cx="3463636" cy="313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2755F8D-DCB0-4DCC-849D-DF8FCDD8322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0L3-9</a:t>
            </a:r>
            <a:endParaRPr lang="en-US" sz="3200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41CE062-9323-4601-8923-986E55E6B514}"/>
              </a:ext>
            </a:extLst>
          </p:cNvPr>
          <p:cNvGrpSpPr/>
          <p:nvPr/>
        </p:nvGrpSpPr>
        <p:grpSpPr>
          <a:xfrm>
            <a:off x="4147282" y="-1"/>
            <a:ext cx="7551231" cy="6825281"/>
            <a:chOff x="4147282" y="-1"/>
            <a:chExt cx="7551231" cy="682528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0525E4C-8D28-438E-8B1F-D14D21912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7282" y="-1"/>
              <a:ext cx="7551231" cy="6825281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ABBEE371-AB06-4FFD-8420-5FE44E19FF9D}"/>
                </a:ext>
              </a:extLst>
            </p:cNvPr>
            <p:cNvSpPr/>
            <p:nvPr/>
          </p:nvSpPr>
          <p:spPr>
            <a:xfrm>
              <a:off x="8775700" y="676232"/>
              <a:ext cx="5969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4CAB35B-3D0D-40D7-8CF4-B1D5F4AFA222}"/>
                </a:ext>
              </a:extLst>
            </p:cNvPr>
            <p:cNvSpPr/>
            <p:nvPr/>
          </p:nvSpPr>
          <p:spPr>
            <a:xfrm>
              <a:off x="8775700" y="2047832"/>
              <a:ext cx="7493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D35ACEE2-FA8A-4E7C-8F2B-51F5F0321B6D}"/>
                </a:ext>
              </a:extLst>
            </p:cNvPr>
            <p:cNvSpPr/>
            <p:nvPr/>
          </p:nvSpPr>
          <p:spPr>
            <a:xfrm>
              <a:off x="8775700" y="2517732"/>
              <a:ext cx="7493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A6C85769-3B11-4DBB-9FC4-F58092159F80}"/>
                </a:ext>
              </a:extLst>
            </p:cNvPr>
            <p:cNvSpPr/>
            <p:nvPr/>
          </p:nvSpPr>
          <p:spPr>
            <a:xfrm>
              <a:off x="5124450" y="3038432"/>
              <a:ext cx="7493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3A71DBBC-C37F-4BF9-8FF7-811044AA9A6E}"/>
                </a:ext>
              </a:extLst>
            </p:cNvPr>
            <p:cNvSpPr/>
            <p:nvPr/>
          </p:nvSpPr>
          <p:spPr>
            <a:xfrm>
              <a:off x="8775700" y="3527382"/>
              <a:ext cx="5969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1CB23BE-02DC-4138-A2D7-4C82CA0018A4}"/>
                </a:ext>
              </a:extLst>
            </p:cNvPr>
            <p:cNvSpPr/>
            <p:nvPr/>
          </p:nvSpPr>
          <p:spPr>
            <a:xfrm>
              <a:off x="6088744" y="5000582"/>
              <a:ext cx="7493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918096A-0F70-4C14-8B0C-2B1368935036}"/>
                </a:ext>
              </a:extLst>
            </p:cNvPr>
            <p:cNvSpPr/>
            <p:nvPr/>
          </p:nvSpPr>
          <p:spPr>
            <a:xfrm>
              <a:off x="4723494" y="5000582"/>
              <a:ext cx="5969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EFDFFCA-15F2-490D-94E6-4C56CE90708B}"/>
                </a:ext>
              </a:extLst>
            </p:cNvPr>
            <p:cNvSpPr/>
            <p:nvPr/>
          </p:nvSpPr>
          <p:spPr>
            <a:xfrm>
              <a:off x="6037944" y="5900231"/>
              <a:ext cx="7493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81294DBF-AF0B-4F56-BA0D-EEAA0E1DC9C2}"/>
                </a:ext>
              </a:extLst>
            </p:cNvPr>
            <p:cNvSpPr/>
            <p:nvPr/>
          </p:nvSpPr>
          <p:spPr>
            <a:xfrm>
              <a:off x="9074150" y="5953082"/>
              <a:ext cx="749300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A8152D2-DF44-4BCC-9EFA-8879EA11FAB9}"/>
                </a:ext>
              </a:extLst>
            </p:cNvPr>
            <p:cNvSpPr/>
            <p:nvPr/>
          </p:nvSpPr>
          <p:spPr>
            <a:xfrm>
              <a:off x="8918122" y="6389181"/>
              <a:ext cx="1000578" cy="327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9F79D23-F699-46F0-CBF3-3A952F2895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41" y="653590"/>
            <a:ext cx="4874413" cy="37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060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3A744-5688-4DF0-BEC9-79706B06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10" y="20576"/>
            <a:ext cx="9077995" cy="6837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82" y="4056249"/>
            <a:ext cx="8975623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46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212AF0-959B-4D5D-BEA9-360A6DCB3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4242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02DE0F5-99CC-4386-8621-6A6E7743D872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0L3-10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47DDFF-41BE-8FFE-68E6-ED222A6C9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431" y="1358029"/>
            <a:ext cx="7827590" cy="79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66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5C6C576-8BCB-44D5-849A-F021834BE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04" y="2063751"/>
            <a:ext cx="7129746" cy="46937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3F15E64-4A23-44BE-A646-CCDD316CCA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" y="35052"/>
            <a:ext cx="5710431" cy="230770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402DE0F5-99CC-4386-8621-6A6E7743D872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0L3-10</a:t>
            </a:r>
            <a:endParaRPr lang="en-US" sz="32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833CF5-05BB-40FF-82C3-827E375938F5}"/>
              </a:ext>
            </a:extLst>
          </p:cNvPr>
          <p:cNvSpPr txBox="1"/>
          <p:nvPr/>
        </p:nvSpPr>
        <p:spPr>
          <a:xfrm>
            <a:off x="203200" y="3219449"/>
            <a:ext cx="63768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 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なまえ </a:t>
            </a:r>
            <a:b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 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くに </a:t>
            </a:r>
            <a:b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 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うまれたひ </a:t>
            </a:r>
            <a:b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 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いまのいえ </a:t>
            </a:r>
            <a:b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 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でんわばんごう </a:t>
            </a:r>
            <a:b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 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メールアドレス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E-mail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14AC2A-F402-6334-8135-DB0353248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967" y="422850"/>
            <a:ext cx="2743200" cy="323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55E8B6-63F9-A73B-5374-922DEE630E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69" y="1258976"/>
            <a:ext cx="5667375" cy="285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1B4059-591C-1CA1-DDA7-0D561DA057F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2711" b="-11930"/>
          <a:stretch/>
        </p:blipFill>
        <p:spPr>
          <a:xfrm>
            <a:off x="639487" y="2054931"/>
            <a:ext cx="4327517" cy="285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AF087E-D763-982C-D23D-AE370E4467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6066" y="2124210"/>
            <a:ext cx="875408" cy="3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402DE0F5-99CC-4386-8621-6A6E7743D872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0L3-10</a:t>
            </a:r>
            <a:endParaRPr lang="en-US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840385-87CC-42CF-9D83-7CFE52C26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54" y="616050"/>
            <a:ext cx="11497492" cy="12824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58B9FE4-4F5E-437F-84FC-10E372A53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04" y="2063751"/>
            <a:ext cx="7129746" cy="469375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2486593-1C22-4A4A-B1A2-8EA49FE337E9}"/>
              </a:ext>
            </a:extLst>
          </p:cNvPr>
          <p:cNvSpPr txBox="1"/>
          <p:nvPr/>
        </p:nvSpPr>
        <p:spPr>
          <a:xfrm>
            <a:off x="723900" y="3625796"/>
            <a:ext cx="4368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「年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ねん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「月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つき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</a:t>
            </a:r>
            <a:b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「日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ひ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AA7721-05EA-28DF-0459-33E530E41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6066" y="2124210"/>
            <a:ext cx="875408" cy="3841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E77F4B-1496-AB85-7C61-65F4A2A49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003" y="1165115"/>
            <a:ext cx="6800590" cy="40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5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F85F2FD-B934-4F68-86C3-65A2CF392D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655" y="2408201"/>
            <a:ext cx="6705944" cy="4414747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CE8A5440-85B5-4733-9F76-C7E05306B45A}"/>
              </a:ext>
            </a:extLst>
          </p:cNvPr>
          <p:cNvSpPr txBox="1"/>
          <p:nvPr/>
        </p:nvSpPr>
        <p:spPr>
          <a:xfrm>
            <a:off x="10803213" y="-38387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0L3-10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EDBB91-3861-E127-51E7-30CE6C9C3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20" y="161008"/>
            <a:ext cx="9515308" cy="22471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EA825-B4AD-95C5-6C6A-81855849A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540" y="2465906"/>
            <a:ext cx="875408" cy="3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491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C035CBF-F148-47A2-BE74-4BE89DDDD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92" y="63327"/>
            <a:ext cx="8077615" cy="6731346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22529D52-FAE0-4E14-8B00-02A65A8F736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0L3-11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FCE753-EB93-12AA-8BC6-E86B96652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819" y="432375"/>
            <a:ext cx="41433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785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3A744-5688-4DF0-BEC9-79706B06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10" y="20576"/>
            <a:ext cx="9077995" cy="6837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497B-89FD-2626-9E50-6D42E0B1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82" y="4862368"/>
            <a:ext cx="8975623" cy="81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149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96A3D1-F0A5-433A-9C98-BBE46241C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3" y="120179"/>
            <a:ext cx="4479710" cy="102964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114C5B4-CC41-488C-8966-C48343EF6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276" y="1079643"/>
            <a:ext cx="8345447" cy="558408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F641AC4A-6A15-4748-9B5F-3CA0428D6AC8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0L3-13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1A23B-5F60-817D-9C66-C65181BB9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362" y="1773300"/>
            <a:ext cx="2622851" cy="33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999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A09378-60D9-40F4-B037-B7D4C9CDD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9" y="627717"/>
            <a:ext cx="10271983" cy="47317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BE37B5E-A197-4E7C-9AFD-38A57F3E6FF7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0L3-13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CB3EE-7C59-C3AA-631E-7A14BEAFE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376" y="1663743"/>
            <a:ext cx="6298585" cy="55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2B209B4D-2A03-4C75-B961-5A48AA0DBD09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0L3-13</a:t>
            </a:r>
            <a:endParaRPr lang="en-US" sz="3200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52E99A4-CF80-4E17-9191-7717B666E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25" y="4890452"/>
            <a:ext cx="11888281" cy="12164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D987AD-06DB-4545-8AAC-2356DCF4C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238" y="1218609"/>
            <a:ext cx="5529835" cy="312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920C36-E610-DDCF-C490-F0E82BC80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426" y="5639391"/>
            <a:ext cx="8747845" cy="46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546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63" cy="9042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E8A99-4BEA-02A9-D851-AA48A4156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49" y="1"/>
            <a:ext cx="9479025" cy="671469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12118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0L3-18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D7EAC1-5EA8-65EF-78FA-56837B223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20" y="791715"/>
            <a:ext cx="11206910" cy="602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5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0" y="0"/>
            <a:ext cx="132571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3200" dirty="0"/>
              <a:t>0L3-19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AB337-D8A1-43D4-FB33-5CD8D45A1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487" y="1038225"/>
            <a:ext cx="9725025" cy="4781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12CC58-A957-E5A1-9765-6B6559EE6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58" y="811500"/>
            <a:ext cx="11340121" cy="557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00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0L3-19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2A511-06A3-FB67-B766-B39D8B6857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4" r="1470"/>
          <a:stretch/>
        </p:blipFill>
        <p:spPr>
          <a:xfrm>
            <a:off x="1150672" y="584775"/>
            <a:ext cx="10352529" cy="615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1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0L3-19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302317-D44A-DE02-DA59-CA6C57EDF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22" y="718270"/>
            <a:ext cx="10721749" cy="3482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46976B-7002-6502-8574-1464C8B4B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7579"/>
          <a:stretch/>
        </p:blipFill>
        <p:spPr>
          <a:xfrm>
            <a:off x="814342" y="4063977"/>
            <a:ext cx="11029652" cy="250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321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7BA52E-2DB3-F40F-C0D6-43EA3D44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63" cy="904223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42616DF-A9E2-5E1B-91AC-53155A1F1325}"/>
              </a:ext>
            </a:extLst>
          </p:cNvPr>
          <p:cNvSpPr txBox="1"/>
          <p:nvPr/>
        </p:nvSpPr>
        <p:spPr>
          <a:xfrm>
            <a:off x="10866291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0L3-20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D7165-1772-6AAE-2A64-742FCD046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091" y="584775"/>
            <a:ext cx="9601200" cy="1504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FF9933-0F76-5DF2-479A-2F9F82350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858" y="2089725"/>
            <a:ext cx="5794283" cy="468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94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D832EC-CF95-44EE-A707-762E944BA1D6}">
  <ds:schemaRefs>
    <ds:schemaRef ds:uri="http://www.w3.org/XML/1998/namespace"/>
    <ds:schemaRef ds:uri="http://purl.org/dc/elements/1.1/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d831380-f772-4d0a-86be-ca519d40c5a8"/>
    <ds:schemaRef ds:uri="http://schemas.microsoft.com/office/2006/metadata/properties"/>
    <ds:schemaRef ds:uri="http://purl.org/dc/dcmitype/"/>
    <ds:schemaRef ds:uri="7cd1c7d1-83d3-4998-8f93-0268d20cf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DDB33CE-3EAC-4DCA-A3CE-95CB804A5A7C}"/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735</Words>
  <Application>Microsoft Office PowerPoint</Application>
  <PresentationFormat>Widescreen</PresentationFormat>
  <Paragraphs>100</Paragraphs>
  <Slides>56</Slides>
  <Notes>13</Notes>
  <HiddenSlides>1</HiddenSlides>
  <MMClips>27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132</cp:revision>
  <dcterms:created xsi:type="dcterms:W3CDTF">2020-06-30T07:56:59Z</dcterms:created>
  <dcterms:modified xsi:type="dcterms:W3CDTF">2024-07-13T13:05:50Z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