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5"/>
  </p:notes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307" r:id="rId15"/>
    <p:sldId id="266" r:id="rId16"/>
    <p:sldId id="304" r:id="rId17"/>
    <p:sldId id="322" r:id="rId18"/>
    <p:sldId id="268" r:id="rId19"/>
    <p:sldId id="300" r:id="rId20"/>
    <p:sldId id="272" r:id="rId21"/>
    <p:sldId id="275" r:id="rId22"/>
    <p:sldId id="276" r:id="rId23"/>
    <p:sldId id="274" r:id="rId24"/>
    <p:sldId id="301" r:id="rId25"/>
    <p:sldId id="302" r:id="rId26"/>
    <p:sldId id="308" r:id="rId27"/>
    <p:sldId id="303" r:id="rId28"/>
    <p:sldId id="309" r:id="rId29"/>
    <p:sldId id="278" r:id="rId30"/>
    <p:sldId id="305" r:id="rId31"/>
    <p:sldId id="323" r:id="rId32"/>
    <p:sldId id="281" r:id="rId33"/>
    <p:sldId id="283" r:id="rId34"/>
    <p:sldId id="282" r:id="rId35"/>
    <p:sldId id="285" r:id="rId36"/>
    <p:sldId id="292" r:id="rId37"/>
    <p:sldId id="286" r:id="rId38"/>
    <p:sldId id="287" r:id="rId39"/>
    <p:sldId id="293" r:id="rId40"/>
    <p:sldId id="288" r:id="rId41"/>
    <p:sldId id="289" r:id="rId42"/>
    <p:sldId id="306" r:id="rId43"/>
    <p:sldId id="324" r:id="rId44"/>
    <p:sldId id="294" r:id="rId45"/>
    <p:sldId id="295" r:id="rId46"/>
    <p:sldId id="290" r:id="rId47"/>
    <p:sldId id="296" r:id="rId48"/>
    <p:sldId id="297" r:id="rId49"/>
    <p:sldId id="298" r:id="rId50"/>
    <p:sldId id="316" r:id="rId51"/>
    <p:sldId id="318" r:id="rId52"/>
    <p:sldId id="319" r:id="rId53"/>
    <p:sldId id="321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iko Kojima" initials="KK" lastIdx="3" clrIdx="0">
    <p:extLst>
      <p:ext uri="{19B8F6BF-5375-455C-9EA6-DF929625EA0E}">
        <p15:presenceInfo xmlns:p15="http://schemas.microsoft.com/office/powerpoint/2012/main" userId="Keiko Koji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AC3E3D-CFED-0A3F-97A7-BC7799B7747A}" v="1" dt="2024-08-01T04:26:11.1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6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umi Oya" userId="S::mayumi_oya@jpf.go.jp::81482dfe-07c9-4ece-b186-9b7c75a9add2" providerId="AD" clId="Web-{ABDAA807-D970-50EA-0C70-05D9AD1D6FCA}"/>
    <pc:docChg chg="modSld">
      <pc:chgData name="Mayumi Oya" userId="S::mayumi_oya@jpf.go.jp::81482dfe-07c9-4ece-b186-9b7c75a9add2" providerId="AD" clId="Web-{ABDAA807-D970-50EA-0C70-05D9AD1D6FCA}" dt="2024-03-15T08:43:39.525" v="22" actId="1076"/>
      <pc:docMkLst>
        <pc:docMk/>
      </pc:docMkLst>
      <pc:sldChg chg="addSp delSp modSp">
        <pc:chgData name="Mayumi Oya" userId="S::mayumi_oya@jpf.go.jp::81482dfe-07c9-4ece-b186-9b7c75a9add2" providerId="AD" clId="Web-{ABDAA807-D970-50EA-0C70-05D9AD1D6FCA}" dt="2024-03-15T08:37:38.247" v="8"/>
        <pc:sldMkLst>
          <pc:docMk/>
          <pc:sldMk cId="777148274" sldId="260"/>
        </pc:sldMkLst>
        <pc:spChg chg="add del mod">
          <ac:chgData name="Mayumi Oya" userId="S::mayumi_oya@jpf.go.jp::81482dfe-07c9-4ece-b186-9b7c75a9add2" providerId="AD" clId="Web-{ABDAA807-D970-50EA-0C70-05D9AD1D6FCA}" dt="2024-03-15T08:37:00.745" v="4"/>
          <ac:spMkLst>
            <pc:docMk/>
            <pc:sldMk cId="777148274" sldId="260"/>
            <ac:spMk id="5" creationId="{220A0938-B8BC-BF9B-0D1B-0962B5797807}"/>
          </ac:spMkLst>
        </pc:spChg>
        <pc:picChg chg="add del mod ord">
          <ac:chgData name="Mayumi Oya" userId="S::mayumi_oya@jpf.go.jp::81482dfe-07c9-4ece-b186-9b7c75a9add2" providerId="AD" clId="Web-{ABDAA807-D970-50EA-0C70-05D9AD1D6FCA}" dt="2024-03-15T08:37:06.433" v="5"/>
          <ac:picMkLst>
            <pc:docMk/>
            <pc:sldMk cId="777148274" sldId="260"/>
            <ac:picMk id="2" creationId="{3DD3AA76-EAB7-7075-11B7-A2B1A12D5777}"/>
          </ac:picMkLst>
        </pc:picChg>
        <pc:picChg chg="add mod ord">
          <ac:chgData name="Mayumi Oya" userId="S::mayumi_oya@jpf.go.jp::81482dfe-07c9-4ece-b186-9b7c75a9add2" providerId="AD" clId="Web-{ABDAA807-D970-50EA-0C70-05D9AD1D6FCA}" dt="2024-03-15T08:37:38.247" v="8"/>
          <ac:picMkLst>
            <pc:docMk/>
            <pc:sldMk cId="777148274" sldId="260"/>
            <ac:picMk id="6" creationId="{C5A35BF1-D773-6856-FE2C-02CEEF2DF58D}"/>
          </ac:picMkLst>
        </pc:picChg>
        <pc:picChg chg="del">
          <ac:chgData name="Mayumi Oya" userId="S::mayumi_oya@jpf.go.jp::81482dfe-07c9-4ece-b186-9b7c75a9add2" providerId="AD" clId="Web-{ABDAA807-D970-50EA-0C70-05D9AD1D6FCA}" dt="2024-03-15T08:36:36.947" v="3"/>
          <ac:picMkLst>
            <pc:docMk/>
            <pc:sldMk cId="777148274" sldId="260"/>
            <ac:picMk id="9" creationId="{6A464FDB-5876-4CFA-81E8-C9D467F192C4}"/>
          </ac:picMkLst>
        </pc:picChg>
      </pc:sldChg>
      <pc:sldChg chg="addSp delSp modSp">
        <pc:chgData name="Mayumi Oya" userId="S::mayumi_oya@jpf.go.jp::81482dfe-07c9-4ece-b186-9b7c75a9add2" providerId="AD" clId="Web-{ABDAA807-D970-50EA-0C70-05D9AD1D6FCA}" dt="2024-03-15T08:43:39.525" v="22" actId="1076"/>
        <pc:sldMkLst>
          <pc:docMk/>
          <pc:sldMk cId="2332626917" sldId="306"/>
        </pc:sldMkLst>
        <pc:spChg chg="add mod">
          <ac:chgData name="Mayumi Oya" userId="S::mayumi_oya@jpf.go.jp::81482dfe-07c9-4ece-b186-9b7c75a9add2" providerId="AD" clId="Web-{ABDAA807-D970-50EA-0C70-05D9AD1D6FCA}" dt="2024-03-15T08:43:35.431" v="21"/>
          <ac:spMkLst>
            <pc:docMk/>
            <pc:sldMk cId="2332626917" sldId="306"/>
            <ac:spMk id="8" creationId="{7EF88E39-EE05-1B12-7A95-A7AF85B1654A}"/>
          </ac:spMkLst>
        </pc:spChg>
        <pc:picChg chg="add mod">
          <ac:chgData name="Mayumi Oya" userId="S::mayumi_oya@jpf.go.jp::81482dfe-07c9-4ece-b186-9b7c75a9add2" providerId="AD" clId="Web-{ABDAA807-D970-50EA-0C70-05D9AD1D6FCA}" dt="2024-03-15T08:43:39.525" v="22" actId="1076"/>
          <ac:picMkLst>
            <pc:docMk/>
            <pc:sldMk cId="2332626917" sldId="306"/>
            <ac:picMk id="2" creationId="{2799CF76-E97B-503D-BC16-8F41DF4A192F}"/>
          </ac:picMkLst>
        </pc:picChg>
        <pc:picChg chg="del mod">
          <ac:chgData name="Mayumi Oya" userId="S::mayumi_oya@jpf.go.jp::81482dfe-07c9-4ece-b186-9b7c75a9add2" providerId="AD" clId="Web-{ABDAA807-D970-50EA-0C70-05D9AD1D6FCA}" dt="2024-03-15T08:43:31.962" v="20"/>
          <ac:picMkLst>
            <pc:docMk/>
            <pc:sldMk cId="2332626917" sldId="306"/>
            <ac:picMk id="3" creationId="{2F10FF56-B54B-7F03-8B3D-DF4ED5522C83}"/>
          </ac:picMkLst>
        </pc:picChg>
        <pc:picChg chg="del">
          <ac:chgData name="Mayumi Oya" userId="S::mayumi_oya@jpf.go.jp::81482dfe-07c9-4ece-b186-9b7c75a9add2" providerId="AD" clId="Web-{ABDAA807-D970-50EA-0C70-05D9AD1D6FCA}" dt="2024-03-15T08:43:35.431" v="21"/>
          <ac:picMkLst>
            <pc:docMk/>
            <pc:sldMk cId="2332626917" sldId="306"/>
            <ac:picMk id="5" creationId="{B729E118-E758-47C7-9A3A-0C16EECEA56A}"/>
          </ac:picMkLst>
        </pc:picChg>
      </pc:sldChg>
      <pc:sldChg chg="delSp modSp">
        <pc:chgData name="Mayumi Oya" userId="S::mayumi_oya@jpf.go.jp::81482dfe-07c9-4ece-b186-9b7c75a9add2" providerId="AD" clId="Web-{ABDAA807-D970-50EA-0C70-05D9AD1D6FCA}" dt="2024-03-15T08:39:46.939" v="12" actId="14100"/>
        <pc:sldMkLst>
          <pc:docMk/>
          <pc:sldMk cId="1931313932" sldId="308"/>
        </pc:sldMkLst>
        <pc:picChg chg="mod">
          <ac:chgData name="Mayumi Oya" userId="S::mayumi_oya@jpf.go.jp::81482dfe-07c9-4ece-b186-9b7c75a9add2" providerId="AD" clId="Web-{ABDAA807-D970-50EA-0C70-05D9AD1D6FCA}" dt="2024-03-15T08:39:46.939" v="12" actId="14100"/>
          <ac:picMkLst>
            <pc:docMk/>
            <pc:sldMk cId="1931313932" sldId="308"/>
            <ac:picMk id="5" creationId="{A71133CB-4783-6FA6-ED7F-6D7483EDB271}"/>
          </ac:picMkLst>
        </pc:picChg>
        <pc:picChg chg="del mod">
          <ac:chgData name="Mayumi Oya" userId="S::mayumi_oya@jpf.go.jp::81482dfe-07c9-4ece-b186-9b7c75a9add2" providerId="AD" clId="Web-{ABDAA807-D970-50EA-0C70-05D9AD1D6FCA}" dt="2024-03-15T08:39:35.579" v="10"/>
          <ac:picMkLst>
            <pc:docMk/>
            <pc:sldMk cId="1931313932" sldId="308"/>
            <ac:picMk id="8" creationId="{BE0EBB8A-03B1-5EFD-08D0-F9095F2EEC83}"/>
          </ac:picMkLst>
        </pc:picChg>
      </pc:sldChg>
      <pc:sldChg chg="modSp">
        <pc:chgData name="Mayumi Oya" userId="S::mayumi_oya@jpf.go.jp::81482dfe-07c9-4ece-b186-9b7c75a9add2" providerId="AD" clId="Web-{ABDAA807-D970-50EA-0C70-05D9AD1D6FCA}" dt="2024-03-15T08:41:00.957" v="17" actId="1076"/>
        <pc:sldMkLst>
          <pc:docMk/>
          <pc:sldMk cId="13361999" sldId="309"/>
        </pc:sldMkLst>
        <pc:picChg chg="mod">
          <ac:chgData name="Mayumi Oya" userId="S::mayumi_oya@jpf.go.jp::81482dfe-07c9-4ece-b186-9b7c75a9add2" providerId="AD" clId="Web-{ABDAA807-D970-50EA-0C70-05D9AD1D6FCA}" dt="2024-03-15T08:41:00.957" v="17" actId="1076"/>
          <ac:picMkLst>
            <pc:docMk/>
            <pc:sldMk cId="13361999" sldId="309"/>
            <ac:picMk id="6" creationId="{071D9E5C-227F-DBE0-80D9-539002F71D81}"/>
          </ac:picMkLst>
        </pc:picChg>
      </pc:sldChg>
    </pc:docChg>
  </pc:docChgLst>
  <pc:docChgLst>
    <pc:chgData name="sayaka yokoyama" userId="S::sayaka_yokoyama@jpf.go.jp::f77ee311-c58d-49f9-9c03-4c9f5af284ca" providerId="AD" clId="Web-{76AC3E3D-CFED-0A3F-97A7-BC7799B7747A}"/>
    <pc:docChg chg="modSld">
      <pc:chgData name="sayaka yokoyama" userId="S::sayaka_yokoyama@jpf.go.jp::f77ee311-c58d-49f9-9c03-4c9f5af284ca" providerId="AD" clId="Web-{76AC3E3D-CFED-0A3F-97A7-BC7799B7747A}" dt="2024-08-01T04:26:11.152" v="0"/>
      <pc:docMkLst>
        <pc:docMk/>
      </pc:docMkLst>
      <pc:sldChg chg="delSp">
        <pc:chgData name="sayaka yokoyama" userId="S::sayaka_yokoyama@jpf.go.jp::f77ee311-c58d-49f9-9c03-4c9f5af284ca" providerId="AD" clId="Web-{76AC3E3D-CFED-0A3F-97A7-BC7799B7747A}" dt="2024-08-01T04:26:11.152" v="0"/>
        <pc:sldMkLst>
          <pc:docMk/>
          <pc:sldMk cId="2332626917" sldId="306"/>
        </pc:sldMkLst>
        <pc:spChg chg="del">
          <ac:chgData name="sayaka yokoyama" userId="S::sayaka_yokoyama@jpf.go.jp::f77ee311-c58d-49f9-9c03-4c9f5af284ca" providerId="AD" clId="Web-{76AC3E3D-CFED-0A3F-97A7-BC7799B7747A}" dt="2024-08-01T04:26:11.152" v="0"/>
          <ac:spMkLst>
            <pc:docMk/>
            <pc:sldMk cId="2332626917" sldId="306"/>
            <ac:spMk id="8" creationId="{7EF88E39-EE05-1B12-7A95-A7AF85B1654A}"/>
          </ac:spMkLst>
        </pc:spChg>
      </pc:sldChg>
    </pc:docChg>
  </pc:docChgLst>
  <pc:docChgLst>
    <pc:chgData name="Mayumi Oya" userId="S::mayumi_oya@jpf.go.jp::81482dfe-07c9-4ece-b186-9b7c75a9add2" providerId="AD" clId="Web-{A58A62D1-F1DF-1E21-5006-2541B36FC0CD}"/>
    <pc:docChg chg="modSld">
      <pc:chgData name="Mayumi Oya" userId="S::mayumi_oya@jpf.go.jp::81482dfe-07c9-4ece-b186-9b7c75a9add2" providerId="AD" clId="Web-{A58A62D1-F1DF-1E21-5006-2541B36FC0CD}" dt="2024-02-27T10:33:03.924" v="1"/>
      <pc:docMkLst>
        <pc:docMk/>
      </pc:docMkLst>
      <pc:sldChg chg="modAnim">
        <pc:chgData name="Mayumi Oya" userId="S::mayumi_oya@jpf.go.jp::81482dfe-07c9-4ece-b186-9b7c75a9add2" providerId="AD" clId="Web-{A58A62D1-F1DF-1E21-5006-2541B36FC0CD}" dt="2024-02-27T10:33:03.924" v="1"/>
        <pc:sldMkLst>
          <pc:docMk/>
          <pc:sldMk cId="3426153409" sldId="275"/>
        </pc:sldMkLst>
      </pc:sldChg>
    </pc:docChg>
  </pc:docChgLst>
  <pc:docChgLst>
    <pc:chgData name="Myat Min Htut" userId="dfff3e71-de70-432f-b631-d8cca54eab50" providerId="ADAL" clId="{F531BE99-6ECF-471F-B2EE-3851F1A19D5F}"/>
    <pc:docChg chg="undo custSel delSld modSld">
      <pc:chgData name="Myat Min Htut" userId="dfff3e71-de70-432f-b631-d8cca54eab50" providerId="ADAL" clId="{F531BE99-6ECF-471F-B2EE-3851F1A19D5F}" dt="2024-02-27T08:24:54.064" v="48"/>
      <pc:docMkLst>
        <pc:docMk/>
      </pc:docMkLst>
      <pc:sldChg chg="del">
        <pc:chgData name="Myat Min Htut" userId="dfff3e71-de70-432f-b631-d8cca54eab50" providerId="ADAL" clId="{F531BE99-6ECF-471F-B2EE-3851F1A19D5F}" dt="2024-02-26T09:26:54.643" v="38" actId="47"/>
        <pc:sldMkLst>
          <pc:docMk/>
          <pc:sldMk cId="3293968927" sldId="258"/>
        </pc:sldMkLst>
      </pc:sldChg>
      <pc:sldChg chg="modAnim">
        <pc:chgData name="Myat Min Htut" userId="dfff3e71-de70-432f-b631-d8cca54eab50" providerId="ADAL" clId="{F531BE99-6ECF-471F-B2EE-3851F1A19D5F}" dt="2024-02-26T04:30:46.152" v="2"/>
        <pc:sldMkLst>
          <pc:docMk/>
          <pc:sldMk cId="2775144596" sldId="259"/>
        </pc:sldMkLst>
      </pc:sldChg>
      <pc:sldChg chg="del">
        <pc:chgData name="Myat Min Htut" userId="dfff3e71-de70-432f-b631-d8cca54eab50" providerId="ADAL" clId="{F531BE99-6ECF-471F-B2EE-3851F1A19D5F}" dt="2024-02-26T09:27:17.975" v="39" actId="47"/>
        <pc:sldMkLst>
          <pc:docMk/>
          <pc:sldMk cId="2242904793" sldId="269"/>
        </pc:sldMkLst>
      </pc:sldChg>
      <pc:sldChg chg="del">
        <pc:chgData name="Myat Min Htut" userId="dfff3e71-de70-432f-b631-d8cca54eab50" providerId="ADAL" clId="{F531BE99-6ECF-471F-B2EE-3851F1A19D5F}" dt="2024-02-26T09:27:21.745" v="40" actId="47"/>
        <pc:sldMkLst>
          <pc:docMk/>
          <pc:sldMk cId="2534787622" sldId="271"/>
        </pc:sldMkLst>
      </pc:sldChg>
      <pc:sldChg chg="modSp mod modAnim">
        <pc:chgData name="Myat Min Htut" userId="dfff3e71-de70-432f-b631-d8cca54eab50" providerId="ADAL" clId="{F531BE99-6ECF-471F-B2EE-3851F1A19D5F}" dt="2024-02-26T04:32:28.254" v="22"/>
        <pc:sldMkLst>
          <pc:docMk/>
          <pc:sldMk cId="4137000439" sldId="272"/>
        </pc:sldMkLst>
        <pc:spChg chg="mod">
          <ac:chgData name="Myat Min Htut" userId="dfff3e71-de70-432f-b631-d8cca54eab50" providerId="ADAL" clId="{F531BE99-6ECF-471F-B2EE-3851F1A19D5F}" dt="2024-02-26T04:32:13.789" v="17" actId="1036"/>
          <ac:spMkLst>
            <pc:docMk/>
            <pc:sldMk cId="4137000439" sldId="272"/>
            <ac:spMk id="16" creationId="{1084538D-4C0E-4299-99DE-79CAC7C41426}"/>
          </ac:spMkLst>
        </pc:spChg>
      </pc:sldChg>
      <pc:sldChg chg="del">
        <pc:chgData name="Myat Min Htut" userId="dfff3e71-de70-432f-b631-d8cca54eab50" providerId="ADAL" clId="{F531BE99-6ECF-471F-B2EE-3851F1A19D5F}" dt="2024-02-26T09:27:27.081" v="41" actId="47"/>
        <pc:sldMkLst>
          <pc:docMk/>
          <pc:sldMk cId="1771709392" sldId="273"/>
        </pc:sldMkLst>
      </pc:sldChg>
      <pc:sldChg chg="modAnim">
        <pc:chgData name="Myat Min Htut" userId="dfff3e71-de70-432f-b631-d8cca54eab50" providerId="ADAL" clId="{F531BE99-6ECF-471F-B2EE-3851F1A19D5F}" dt="2024-02-26T04:32:51.959" v="26"/>
        <pc:sldMkLst>
          <pc:docMk/>
          <pc:sldMk cId="3426153409" sldId="275"/>
        </pc:sldMkLst>
      </pc:sldChg>
      <pc:sldChg chg="del">
        <pc:chgData name="Myat Min Htut" userId="dfff3e71-de70-432f-b631-d8cca54eab50" providerId="ADAL" clId="{F531BE99-6ECF-471F-B2EE-3851F1A19D5F}" dt="2024-02-26T09:27:57.343" v="42" actId="47"/>
        <pc:sldMkLst>
          <pc:docMk/>
          <pc:sldMk cId="638608706" sldId="284"/>
        </pc:sldMkLst>
      </pc:sldChg>
      <pc:sldChg chg="modAnim">
        <pc:chgData name="Myat Min Htut" userId="dfff3e71-de70-432f-b631-d8cca54eab50" providerId="ADAL" clId="{F531BE99-6ECF-471F-B2EE-3851F1A19D5F}" dt="2024-02-26T04:35:12.071" v="30"/>
        <pc:sldMkLst>
          <pc:docMk/>
          <pc:sldMk cId="3397563040" sldId="285"/>
        </pc:sldMkLst>
      </pc:sldChg>
      <pc:sldChg chg="del">
        <pc:chgData name="Myat Min Htut" userId="dfff3e71-de70-432f-b631-d8cca54eab50" providerId="ADAL" clId="{F531BE99-6ECF-471F-B2EE-3851F1A19D5F}" dt="2024-02-26T09:28:01.020" v="43" actId="47"/>
        <pc:sldMkLst>
          <pc:docMk/>
          <pc:sldMk cId="800916805" sldId="291"/>
        </pc:sldMkLst>
      </pc:sldChg>
      <pc:sldChg chg="modSp mod modAnim">
        <pc:chgData name="Myat Min Htut" userId="dfff3e71-de70-432f-b631-d8cca54eab50" providerId="ADAL" clId="{F531BE99-6ECF-471F-B2EE-3851F1A19D5F}" dt="2024-02-26T04:35:43.985" v="37"/>
        <pc:sldMkLst>
          <pc:docMk/>
          <pc:sldMk cId="3297052482" sldId="292"/>
        </pc:sldMkLst>
        <pc:picChg chg="mod">
          <ac:chgData name="Myat Min Htut" userId="dfff3e71-de70-432f-b631-d8cca54eab50" providerId="ADAL" clId="{F531BE99-6ECF-471F-B2EE-3851F1A19D5F}" dt="2024-02-26T04:35:30.726" v="32" actId="1076"/>
          <ac:picMkLst>
            <pc:docMk/>
            <pc:sldMk cId="3297052482" sldId="292"/>
            <ac:picMk id="7" creationId="{A470C849-B63D-4F82-A53A-C7ED3DEC34D9}"/>
          </ac:picMkLst>
        </pc:picChg>
      </pc:sldChg>
      <pc:sldChg chg="modAnim">
        <pc:chgData name="Myat Min Htut" userId="dfff3e71-de70-432f-b631-d8cca54eab50" providerId="ADAL" clId="{F531BE99-6ECF-471F-B2EE-3851F1A19D5F}" dt="2024-02-27T08:24:54.064" v="48"/>
        <pc:sldMkLst>
          <pc:docMk/>
          <pc:sldMk cId="1703014110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ADB2C-44BF-43F6-A9B9-8ED9BA3EBB7F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9360B-65BB-46F2-9AF3-F2F1FF2B8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9412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〈</a:t>
            </a:r>
            <a:r>
              <a:rPr lang="ja-JP" altLang="en-US"/>
              <a:t>ご案内</a:t>
            </a:r>
            <a:r>
              <a:rPr lang="en-US" altLang="ja-JP"/>
              <a:t>〉</a:t>
            </a:r>
            <a:br>
              <a:rPr lang="en-US" altLang="ja-JP"/>
            </a:br>
            <a:r>
              <a:rPr lang="ja-JP" altLang="en-US"/>
              <a:t>＊本</a:t>
            </a:r>
            <a:r>
              <a:rPr lang="en-US" altLang="ja-JP"/>
              <a:t>PPT</a:t>
            </a:r>
            <a:r>
              <a:rPr lang="ja-JP" altLang="en-US"/>
              <a:t>は、日本語教材</a:t>
            </a:r>
            <a:r>
              <a:rPr lang="en-US" altLang="ja-JP"/>
              <a:t>『</a:t>
            </a:r>
            <a:r>
              <a:rPr lang="ja-JP" altLang="en-US"/>
              <a:t>いろどり 生活の日本語</a:t>
            </a:r>
            <a:r>
              <a:rPr lang="en-US" altLang="ja-JP"/>
              <a:t>』</a:t>
            </a:r>
            <a:r>
              <a:rPr lang="ja-JP" altLang="en-US"/>
              <a:t>（国際交流基金）を、国際交流基金ヤンゴン日本文化センターが</a:t>
            </a:r>
          </a:p>
          <a:p>
            <a:r>
              <a:rPr lang="ja-JP" altLang="en-US"/>
              <a:t>　ミャンマー語に翻訳作成した</a:t>
            </a:r>
            <a:r>
              <a:rPr lang="en-US" altLang="ja-JP"/>
              <a:t>『</a:t>
            </a:r>
            <a:r>
              <a:rPr lang="ja-JP" altLang="en-US"/>
              <a:t>いろどり 生活の日本語</a:t>
            </a:r>
            <a:r>
              <a:rPr lang="en-US" altLang="ja-JP"/>
              <a:t>』</a:t>
            </a:r>
            <a:r>
              <a:rPr lang="ja-JP" altLang="en-US"/>
              <a:t>ミャンマー語版を基に作成しました。</a:t>
            </a:r>
            <a:br>
              <a:rPr lang="ja-JP" altLang="en-US"/>
            </a:br>
            <a:r>
              <a:rPr lang="ja-JP" altLang="en-US"/>
              <a:t>＊本</a:t>
            </a:r>
            <a:r>
              <a:rPr lang="en-US" altLang="ja-JP"/>
              <a:t>PPT</a:t>
            </a:r>
            <a:r>
              <a:rPr lang="ja-JP" altLang="en-US"/>
              <a:t>は、営利</a:t>
            </a:r>
            <a:r>
              <a:rPr lang="en-US" altLang="ja-JP"/>
              <a:t>/</a:t>
            </a:r>
            <a:r>
              <a:rPr lang="ja-JP" altLang="en-US"/>
              <a:t>非営利に関わらず、授業などで使えます。また、改変等も自由です。</a:t>
            </a:r>
            <a:br>
              <a:rPr lang="ja-JP" altLang="en-US"/>
            </a:br>
            <a:r>
              <a:rPr lang="ja-JP" altLang="en-US"/>
              <a:t>＊本</a:t>
            </a:r>
            <a:r>
              <a:rPr lang="en-US" altLang="ja-JP"/>
              <a:t>PPT</a:t>
            </a:r>
            <a:r>
              <a:rPr lang="ja-JP" altLang="en-US"/>
              <a:t>の頒布は、無償・有償を問わず、禁止します。他者へ案内する際は、</a:t>
            </a:r>
            <a:r>
              <a:rPr lang="en-US" altLang="ja-JP"/>
              <a:t>JFYG</a:t>
            </a:r>
            <a:r>
              <a:rPr lang="ja-JP" altLang="en-US"/>
              <a:t>のリンクをご利用下い。</a:t>
            </a:r>
            <a:br>
              <a:rPr lang="ja-JP" altLang="en-US"/>
            </a:br>
            <a:br>
              <a:rPr lang="ja-JP" altLang="en-US"/>
            </a:br>
            <a:r>
              <a:rPr lang="ja-JP" altLang="en-US"/>
              <a:t>＊シャドーイングは、全スクリプトありと、スクリプトなしの</a:t>
            </a:r>
            <a:r>
              <a:rPr lang="en-US" altLang="ja-JP"/>
              <a:t>2</a:t>
            </a:r>
            <a:r>
              <a:rPr lang="ja-JP" altLang="en-US"/>
              <a:t>枚のみがあります。</a:t>
            </a:r>
            <a:br>
              <a:rPr lang="ja-JP" altLang="en-US"/>
            </a:br>
            <a:r>
              <a:rPr lang="ja-JP" altLang="en-US"/>
              <a:t>　　必要に応じて、スクリプト一部分ありなども作成し、お使いください。</a:t>
            </a:r>
            <a:br>
              <a:rPr lang="ja-JP" altLang="en-US"/>
            </a:br>
            <a:r>
              <a:rPr lang="ja-JP" altLang="en-US"/>
              <a:t>＊</a:t>
            </a:r>
            <a:r>
              <a:rPr lang="en-US" altLang="ja-JP"/>
              <a:t>『</a:t>
            </a:r>
            <a:r>
              <a:rPr lang="ja-JP" altLang="en-US"/>
              <a:t>いろどり</a:t>
            </a:r>
            <a:r>
              <a:rPr lang="en-US" altLang="ja-JP"/>
              <a:t>』</a:t>
            </a:r>
            <a:r>
              <a:rPr lang="ja-JP" altLang="en-US"/>
              <a:t>以外のイラストや写真等を利用した場合、ノート欄に利用サイト等を記載しています。</a:t>
            </a:r>
            <a:br>
              <a:rPr lang="ja-JP" altLang="en-US"/>
            </a:br>
            <a:r>
              <a:rPr lang="ja-JP" altLang="en-US"/>
              <a:t>　　イラストの著作権は、それぞれの著作者に帰属しています。</a:t>
            </a:r>
            <a:br>
              <a:rPr lang="ja-JP" altLang="en-US"/>
            </a:br>
            <a:r>
              <a:rPr lang="ja-JP" altLang="en-US"/>
              <a:t>　　　　①教材</a:t>
            </a:r>
            <a:r>
              <a:rPr lang="en-US" altLang="ja-JP"/>
              <a:t>『</a:t>
            </a:r>
            <a:r>
              <a:rPr lang="ja-JP" altLang="en-US"/>
              <a:t>いろどり</a:t>
            </a:r>
            <a:r>
              <a:rPr lang="en-US" altLang="ja-JP"/>
              <a:t>』</a:t>
            </a:r>
            <a:r>
              <a:rPr lang="ja-JP" altLang="en-US"/>
              <a:t>　</a:t>
            </a:r>
            <a:r>
              <a:rPr lang="en-US" altLang="ja-JP"/>
              <a:t>https://sites.google.com/view/irodori-th</a:t>
            </a:r>
            <a:br>
              <a:rPr lang="en-US" altLang="ja-JP"/>
            </a:br>
            <a:r>
              <a:rPr lang="ja-JP" altLang="en-US"/>
              <a:t>　　　　②いらすとや　</a:t>
            </a:r>
            <a:r>
              <a:rPr lang="en-US" altLang="ja-JP"/>
              <a:t>https://www.irasutoya.com/</a:t>
            </a:r>
            <a:br>
              <a:rPr lang="en-US" altLang="ja-JP"/>
            </a:br>
            <a:r>
              <a:rPr lang="ja-JP" altLang="en-US"/>
              <a:t>　　　　③イラスト</a:t>
            </a:r>
            <a:r>
              <a:rPr lang="en-US" altLang="ja-JP"/>
              <a:t>AC</a:t>
            </a:r>
            <a:r>
              <a:rPr lang="ja-JP" altLang="en-US"/>
              <a:t>　</a:t>
            </a:r>
            <a:r>
              <a:rPr lang="en-US" altLang="ja-JP"/>
              <a:t>https://www.ac-illust.com/</a:t>
            </a:r>
            <a:br>
              <a:rPr lang="en-US" altLang="ja-JP"/>
            </a:br>
            <a:endParaRPr lang="en-US" altLang="ja-JP"/>
          </a:p>
          <a:p>
            <a:r>
              <a:rPr lang="en-US" altLang="ja-JP"/>
              <a:t>【『</a:t>
            </a:r>
            <a:r>
              <a:rPr lang="ja-JP" altLang="en-US"/>
              <a:t>いろどり</a:t>
            </a:r>
            <a:r>
              <a:rPr lang="en-US" altLang="ja-JP"/>
              <a:t>』</a:t>
            </a:r>
            <a:r>
              <a:rPr lang="ja-JP" altLang="en-US"/>
              <a:t>（ミャンマー語版）</a:t>
            </a:r>
            <a:r>
              <a:rPr lang="en-US" altLang="ja-JP"/>
              <a:t>PPT</a:t>
            </a:r>
            <a:r>
              <a:rPr lang="ja-JP" altLang="en-US"/>
              <a:t>制作：国際交流基金ヤンゴン日本文化センター</a:t>
            </a:r>
            <a:r>
              <a:rPr lang="en-US" altLang="ja-JP"/>
              <a:t>https://yg.jpf.go.jp/</a:t>
            </a:r>
            <a:r>
              <a:rPr lang="en-US" altLang="ja-JP" err="1"/>
              <a:t>irodori</a:t>
            </a:r>
            <a:r>
              <a:rPr lang="en-US" altLang="ja-JP"/>
              <a:t>/】</a:t>
            </a:r>
            <a:r>
              <a:rPr lang="ja-JP" altLang="en-US"/>
              <a:t>　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9360B-65BB-46F2-9AF3-F2F1FF2B8C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12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9360B-65BB-46F2-9AF3-F2F1FF2B8CAD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820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イラスト出典：いらすとや　</a:t>
            </a:r>
            <a:r>
              <a:rPr kumimoji="1" lang="en-US" altLang="ja-JP"/>
              <a:t>https://www.irasutoya.com/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9360B-65BB-46F2-9AF3-F2F1FF2B8CAD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622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イラスト出典：いらすとや　</a:t>
            </a:r>
            <a:r>
              <a:rPr kumimoji="1" lang="en-US" altLang="ja-JP"/>
              <a:t>https://www.irasutoya.com/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9360B-65BB-46F2-9AF3-F2F1FF2B8CAD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703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イラスト出典：いらすとや　</a:t>
            </a:r>
            <a:r>
              <a:rPr kumimoji="1" lang="en-US" altLang="ja-JP"/>
              <a:t>https://www.irasutoya.com/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9360B-65BB-46F2-9AF3-F2F1FF2B8CAD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931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/>
              <a:t>イラスト出典：いらすとや　</a:t>
            </a:r>
            <a:r>
              <a:rPr lang="en-US"/>
              <a:t>https://www.irasutoya.com/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9360B-65BB-46F2-9AF3-F2F1FF2B8CAD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608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949F5-5EA8-4E06-ABDC-D03238418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5C7289-076A-4A72-80FA-0EA7DC144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C3E1C-BA81-4AB4-BE1F-A02D0E2C1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9F9EE-EB61-4F59-906E-1F422BE4F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BEDD5-382C-494F-9578-ED824CFE5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A9F10-63A5-46B1-A8CF-4B70C3F5F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D7843-F6A8-48B4-AF55-1B962B533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95D42-D22B-4114-857E-88FC4053E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F57A3-8EA7-47EE-8F86-2856170E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A037F-D7DA-4771-BCDE-07CD1C279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438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02665-2F14-4285-A27D-B3A7C6C0D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A849E-981B-4313-A0F1-A65978878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EB0C8-4A43-4032-85BD-0EC3092D1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BC377-BA43-40C2-8A19-AFC5563D6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E6D1C-F43E-400B-979F-FFAA7A0B5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9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57277-8F36-425E-B0E4-EB04791BB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3F2CE-930B-4453-B2DC-0916D352D6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52BDD-FB56-4A02-9F6D-7E2F5D194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88AE2D-ED39-4B90-A1DE-972454EEF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02737-68E5-4DAD-B87F-C40B5FE84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B2BDB-BA6B-424E-A275-B84D579B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343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F3B99-A7A3-4E24-AF78-931F6D24C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BE9C6-3D91-4587-BDAA-E07F36F69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409D0-9EF2-43F9-9AC6-928C63B35E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C722D5-8C27-4214-AB47-7DFC049E9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5715DF-8990-4265-8C39-CF949E30CB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0FBCC8-D4FC-487D-A21A-F813E08DF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2BC2A1-BB57-4509-80E8-3286884C9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333BCE-83A8-4DB5-82E3-5E50398C4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3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C9A17-881B-4E74-B5A0-D01ADABD7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28F4CC-D33F-450F-988A-C247CE08D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6753A5-E7B2-469F-A2D9-19FCE6816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786F5-0174-40FF-9E46-7B2B09928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1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6E83C8-7DE3-46FE-9080-ED76E078B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EBA825-3AB8-44A9-B8B6-F377547C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E1184C-D879-4714-A5F2-492E458F9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3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27EA1-3E9F-4AEE-A85C-CDC7FF906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C5FBA-00AF-4D0A-9596-BFEF287A8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94630-1BDB-47AF-A455-C3F62B189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D01C3-62BB-42DB-88E5-20A50AEC2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35162-6761-4474-A0C7-5AB0EE99D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D42E3-037B-48FC-9E96-2792F5D99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63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0C567-12E6-4E24-87B0-0DCF668D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ADFBB2-5B56-47FD-921B-FA83DF8A0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F896C-2EA5-4F2A-B49D-0D23FDE3B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4B552A-E30C-4BC5-9C83-167567BA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79774-1A23-4325-B9ED-C6AF62539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C0AA2-ACDB-40B3-8E87-DD826F8E6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7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DE6CA-926A-4C50-9DAF-F1001E085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6DE31B-B0F6-45B6-9B85-4F008ED292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A3255-A9ED-4066-AE47-4A627FD64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51987-E66C-4F7C-BC2C-72CD33291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15D92-6060-4246-9E5A-96BFB5832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6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8AFA77-74FB-4373-82BD-4C59372497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B986CE-0AA4-4143-8CA0-028F1FF2F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87338-2F12-4880-AE47-0CE69DA68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0519E-4EA8-4B54-90C8-73C71CDDE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C905-1394-42EE-9F5E-E6A777C29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8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F1777F-572A-43C3-AB68-E46C4F77E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D75C1-6BF5-43C0-B3A9-74C0F6021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CE1A2-11BB-4FA7-9B79-303AE89E36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3B74D-0C4E-49C8-B177-900CF4BF5EE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EBA72-CD3F-47F8-BF39-D758DF12A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4D472-93B4-460E-889D-723E4D0E6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60C9A-4018-483A-9E26-695A4F65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3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.png"/><Relationship Id="rId5" Type="http://schemas.microsoft.com/office/2007/relationships/media" Target="../media/media3.mp3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audio" Target="../media/media2.mp3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0" Type="http://schemas.openxmlformats.org/officeDocument/2006/relationships/image" Target="../media/image18.png"/><Relationship Id="rId4" Type="http://schemas.openxmlformats.org/officeDocument/2006/relationships/audio" Target="../media/media2.mp3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2.png"/><Relationship Id="rId5" Type="http://schemas.microsoft.com/office/2007/relationships/media" Target="../media/media3.mp3"/><Relationship Id="rId15" Type="http://schemas.openxmlformats.org/officeDocument/2006/relationships/image" Target="../media/image23.png"/><Relationship Id="rId10" Type="http://schemas.openxmlformats.org/officeDocument/2006/relationships/image" Target="../media/image21.png"/><Relationship Id="rId4" Type="http://schemas.openxmlformats.org/officeDocument/2006/relationships/audio" Target="../media/media2.mp3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24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2.png"/><Relationship Id="rId5" Type="http://schemas.microsoft.com/office/2007/relationships/media" Target="../media/media3.mp3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audio" Target="../media/media2.mp3"/><Relationship Id="rId9" Type="http://schemas.openxmlformats.org/officeDocument/2006/relationships/image" Target="../media/image20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7.png"/><Relationship Id="rId5" Type="http://schemas.openxmlformats.org/officeDocument/2006/relationships/image" Target="../media/image7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6.mp3"/><Relationship Id="rId7" Type="http://schemas.openxmlformats.org/officeDocument/2006/relationships/image" Target="../media/image3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6.png"/><Relationship Id="rId4" Type="http://schemas.openxmlformats.org/officeDocument/2006/relationships/audio" Target="../media/media6.mp3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6.mp3"/><Relationship Id="rId7" Type="http://schemas.openxmlformats.org/officeDocument/2006/relationships/image" Target="../media/image34.png"/><Relationship Id="rId12" Type="http://schemas.openxmlformats.org/officeDocument/2006/relationships/image" Target="../media/image3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8.png"/><Relationship Id="rId4" Type="http://schemas.openxmlformats.org/officeDocument/2006/relationships/audio" Target="../media/media6.mp3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6.mp3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8.png"/><Relationship Id="rId4" Type="http://schemas.openxmlformats.org/officeDocument/2006/relationships/audio" Target="../media/media6.mp3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41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26" Type="http://schemas.openxmlformats.org/officeDocument/2006/relationships/image" Target="../media/image62.png"/><Relationship Id="rId3" Type="http://schemas.microsoft.com/office/2007/relationships/media" Target="../media/media8.mp3"/><Relationship Id="rId21" Type="http://schemas.openxmlformats.org/officeDocument/2006/relationships/image" Target="../media/image57.png"/><Relationship Id="rId7" Type="http://schemas.microsoft.com/office/2007/relationships/media" Target="../media/media10.mp3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1.png"/><Relationship Id="rId2" Type="http://schemas.openxmlformats.org/officeDocument/2006/relationships/audio" Target="../media/media7.mp3"/><Relationship Id="rId16" Type="http://schemas.openxmlformats.org/officeDocument/2006/relationships/image" Target="../media/image53.png"/><Relationship Id="rId20" Type="http://schemas.openxmlformats.org/officeDocument/2006/relationships/image" Target="../media/image7.png"/><Relationship Id="rId29" Type="http://schemas.openxmlformats.org/officeDocument/2006/relationships/image" Target="../media/image65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48.png"/><Relationship Id="rId24" Type="http://schemas.openxmlformats.org/officeDocument/2006/relationships/image" Target="../media/image60.png"/><Relationship Id="rId5" Type="http://schemas.microsoft.com/office/2007/relationships/media" Target="../media/media9.mp3"/><Relationship Id="rId15" Type="http://schemas.openxmlformats.org/officeDocument/2006/relationships/image" Target="../media/image52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1.pn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69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7.png"/><Relationship Id="rId17" Type="http://schemas.openxmlformats.org/officeDocument/2006/relationships/image" Target="../media/image73.png"/><Relationship Id="rId2" Type="http://schemas.openxmlformats.org/officeDocument/2006/relationships/audio" Target="../media/media7.mp3"/><Relationship Id="rId16" Type="http://schemas.openxmlformats.org/officeDocument/2006/relationships/image" Target="../media/image72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68.png"/><Relationship Id="rId5" Type="http://schemas.microsoft.com/office/2007/relationships/media" Target="../media/media9.mp3"/><Relationship Id="rId15" Type="http://schemas.openxmlformats.org/officeDocument/2006/relationships/image" Target="../media/image71.png"/><Relationship Id="rId10" Type="http://schemas.openxmlformats.org/officeDocument/2006/relationships/image" Target="../media/image67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7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7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75.png"/><Relationship Id="rId5" Type="http://schemas.microsoft.com/office/2007/relationships/media" Target="../media/media9.mp3"/><Relationship Id="rId10" Type="http://schemas.openxmlformats.org/officeDocument/2006/relationships/image" Target="../media/image74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80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79.png"/><Relationship Id="rId5" Type="http://schemas.microsoft.com/office/2007/relationships/media" Target="../media/media9.mp3"/><Relationship Id="rId10" Type="http://schemas.openxmlformats.org/officeDocument/2006/relationships/image" Target="../media/image78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8.png"/><Relationship Id="rId3" Type="http://schemas.microsoft.com/office/2007/relationships/media" Target="../media/media12.mp3"/><Relationship Id="rId7" Type="http://schemas.openxmlformats.org/officeDocument/2006/relationships/image" Target="../media/image83.png"/><Relationship Id="rId12" Type="http://schemas.openxmlformats.org/officeDocument/2006/relationships/image" Target="../media/image8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82.png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6.png"/><Relationship Id="rId4" Type="http://schemas.openxmlformats.org/officeDocument/2006/relationships/audio" Target="../media/media12.mp3"/><Relationship Id="rId9" Type="http://schemas.openxmlformats.org/officeDocument/2006/relationships/image" Target="../media/image85.png"/><Relationship Id="rId14" Type="http://schemas.openxmlformats.org/officeDocument/2006/relationships/image" Target="../media/image8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88.png"/><Relationship Id="rId3" Type="http://schemas.microsoft.com/office/2007/relationships/media" Target="../media/media14.mp3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3.png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3.png"/><Relationship Id="rId4" Type="http://schemas.openxmlformats.org/officeDocument/2006/relationships/audio" Target="../media/media14.mp3"/><Relationship Id="rId9" Type="http://schemas.openxmlformats.org/officeDocument/2006/relationships/image" Target="../media/image92.png"/><Relationship Id="rId1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96.png"/><Relationship Id="rId3" Type="http://schemas.microsoft.com/office/2007/relationships/media" Target="../media/media12.mp3"/><Relationship Id="rId7" Type="http://schemas.openxmlformats.org/officeDocument/2006/relationships/image" Target="../media/image83.png"/><Relationship Id="rId12" Type="http://schemas.openxmlformats.org/officeDocument/2006/relationships/image" Target="../media/image9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82.png"/><Relationship Id="rId11" Type="http://schemas.openxmlformats.org/officeDocument/2006/relationships/image" Target="../media/image9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6.png"/><Relationship Id="rId4" Type="http://schemas.openxmlformats.org/officeDocument/2006/relationships/audio" Target="../media/media12.mp3"/><Relationship Id="rId9" Type="http://schemas.openxmlformats.org/officeDocument/2006/relationships/image" Target="../media/image7.png"/><Relationship Id="rId1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96.png"/><Relationship Id="rId3" Type="http://schemas.microsoft.com/office/2007/relationships/media" Target="../media/media12.mp3"/><Relationship Id="rId7" Type="http://schemas.openxmlformats.org/officeDocument/2006/relationships/image" Target="../media/image83.png"/><Relationship Id="rId12" Type="http://schemas.openxmlformats.org/officeDocument/2006/relationships/image" Target="../media/image9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82.png"/><Relationship Id="rId11" Type="http://schemas.openxmlformats.org/officeDocument/2006/relationships/image" Target="../media/image9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6.png"/><Relationship Id="rId4" Type="http://schemas.openxmlformats.org/officeDocument/2006/relationships/audio" Target="../media/media12.mp3"/><Relationship Id="rId9" Type="http://schemas.openxmlformats.org/officeDocument/2006/relationships/image" Target="../media/image7.png"/><Relationship Id="rId14" Type="http://schemas.openxmlformats.org/officeDocument/2006/relationships/image" Target="../media/image8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89.png"/><Relationship Id="rId3" Type="http://schemas.microsoft.com/office/2007/relationships/media" Target="../media/media13.mp3"/><Relationship Id="rId7" Type="http://schemas.openxmlformats.org/officeDocument/2006/relationships/image" Target="../media/image90.png"/><Relationship Id="rId12" Type="http://schemas.openxmlformats.org/officeDocument/2006/relationships/image" Target="../media/image9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3.png"/><Relationship Id="rId11" Type="http://schemas.openxmlformats.org/officeDocument/2006/relationships/image" Target="../media/image9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5.png"/><Relationship Id="rId4" Type="http://schemas.openxmlformats.org/officeDocument/2006/relationships/audio" Target="../media/media13.mp3"/><Relationship Id="rId9" Type="http://schemas.openxmlformats.org/officeDocument/2006/relationships/image" Target="../media/image93.png"/><Relationship Id="rId1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89.png"/><Relationship Id="rId3" Type="http://schemas.microsoft.com/office/2007/relationships/media" Target="../media/media13.mp3"/><Relationship Id="rId7" Type="http://schemas.openxmlformats.org/officeDocument/2006/relationships/image" Target="../media/image90.png"/><Relationship Id="rId12" Type="http://schemas.openxmlformats.org/officeDocument/2006/relationships/image" Target="../media/image9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3.png"/><Relationship Id="rId11" Type="http://schemas.openxmlformats.org/officeDocument/2006/relationships/image" Target="../media/image9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5.png"/><Relationship Id="rId4" Type="http://schemas.openxmlformats.org/officeDocument/2006/relationships/audio" Target="../media/media13.mp3"/><Relationship Id="rId9" Type="http://schemas.openxmlformats.org/officeDocument/2006/relationships/image" Target="../media/image93.png"/><Relationship Id="rId1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1.png"/><Relationship Id="rId4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5.png"/><Relationship Id="rId12" Type="http://schemas.openxmlformats.org/officeDocument/2006/relationships/image" Target="../media/image10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04.png"/><Relationship Id="rId11" Type="http://schemas.openxmlformats.org/officeDocument/2006/relationships/image" Target="../media/image108.png"/><Relationship Id="rId5" Type="http://schemas.openxmlformats.org/officeDocument/2006/relationships/image" Target="../media/image103.png"/><Relationship Id="rId10" Type="http://schemas.openxmlformats.org/officeDocument/2006/relationships/image" Target="../media/image107.png"/><Relationship Id="rId4" Type="http://schemas.openxmlformats.org/officeDocument/2006/relationships/image" Target="../media/image102.png"/><Relationship Id="rId9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5.png"/><Relationship Id="rId12" Type="http://schemas.openxmlformats.org/officeDocument/2006/relationships/image" Target="../media/image10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11.png"/><Relationship Id="rId11" Type="http://schemas.openxmlformats.org/officeDocument/2006/relationships/image" Target="../media/image108.png"/><Relationship Id="rId5" Type="http://schemas.openxmlformats.org/officeDocument/2006/relationships/image" Target="../media/image103.png"/><Relationship Id="rId10" Type="http://schemas.openxmlformats.org/officeDocument/2006/relationships/image" Target="../media/image107.png"/><Relationship Id="rId4" Type="http://schemas.openxmlformats.org/officeDocument/2006/relationships/image" Target="../media/image102.png"/><Relationship Id="rId9" Type="http://schemas.openxmlformats.org/officeDocument/2006/relationships/image" Target="../media/image7.png"/><Relationship Id="rId14" Type="http://schemas.openxmlformats.org/officeDocument/2006/relationships/image" Target="../media/image11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17.png"/><Relationship Id="rId18" Type="http://schemas.openxmlformats.org/officeDocument/2006/relationships/image" Target="../media/image121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16.png"/><Relationship Id="rId17" Type="http://schemas.openxmlformats.org/officeDocument/2006/relationships/image" Target="../media/image7.png"/><Relationship Id="rId2" Type="http://schemas.openxmlformats.org/officeDocument/2006/relationships/audio" Target="../media/media17.mp3"/><Relationship Id="rId16" Type="http://schemas.openxmlformats.org/officeDocument/2006/relationships/image" Target="../media/image120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15.png"/><Relationship Id="rId5" Type="http://schemas.microsoft.com/office/2007/relationships/media" Target="../media/media19.mp3"/><Relationship Id="rId15" Type="http://schemas.openxmlformats.org/officeDocument/2006/relationships/image" Target="../media/image119.png"/><Relationship Id="rId10" Type="http://schemas.openxmlformats.org/officeDocument/2006/relationships/image" Target="../media/image114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17.png"/><Relationship Id="rId18" Type="http://schemas.openxmlformats.org/officeDocument/2006/relationships/image" Target="../media/image125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16.png"/><Relationship Id="rId17" Type="http://schemas.openxmlformats.org/officeDocument/2006/relationships/image" Target="../media/image124.png"/><Relationship Id="rId2" Type="http://schemas.openxmlformats.org/officeDocument/2006/relationships/audio" Target="../media/media17.mp3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15.png"/><Relationship Id="rId5" Type="http://schemas.microsoft.com/office/2007/relationships/media" Target="../media/media19.mp3"/><Relationship Id="rId15" Type="http://schemas.openxmlformats.org/officeDocument/2006/relationships/image" Target="../media/image122.png"/><Relationship Id="rId10" Type="http://schemas.openxmlformats.org/officeDocument/2006/relationships/image" Target="../media/image114.png"/><Relationship Id="rId19" Type="http://schemas.openxmlformats.org/officeDocument/2006/relationships/image" Target="../media/image126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30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29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7.png"/><Relationship Id="rId5" Type="http://schemas.microsoft.com/office/2007/relationships/media" Target="../media/media19.mp3"/><Relationship Id="rId10" Type="http://schemas.openxmlformats.org/officeDocument/2006/relationships/image" Target="../media/image128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6.png"/><Relationship Id="rId3" Type="http://schemas.microsoft.com/office/2007/relationships/media" Target="../media/media2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23.mp3"/><Relationship Id="rId11" Type="http://schemas.openxmlformats.org/officeDocument/2006/relationships/image" Target="../media/image135.png"/><Relationship Id="rId5" Type="http://schemas.microsoft.com/office/2007/relationships/media" Target="../media/media23.mp3"/><Relationship Id="rId10" Type="http://schemas.openxmlformats.org/officeDocument/2006/relationships/image" Target="../media/image134.png"/><Relationship Id="rId4" Type="http://schemas.openxmlformats.org/officeDocument/2006/relationships/audio" Target="../media/media22.mp3"/><Relationship Id="rId9" Type="http://schemas.openxmlformats.org/officeDocument/2006/relationships/image" Target="../media/image133.png"/><Relationship Id="rId14" Type="http://schemas.openxmlformats.org/officeDocument/2006/relationships/image" Target="../media/image13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36.png"/><Relationship Id="rId3" Type="http://schemas.microsoft.com/office/2007/relationships/media" Target="../media/media2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23.mp3"/><Relationship Id="rId11" Type="http://schemas.openxmlformats.org/officeDocument/2006/relationships/image" Target="../media/image133.png"/><Relationship Id="rId5" Type="http://schemas.microsoft.com/office/2007/relationships/media" Target="../media/media23.mp3"/><Relationship Id="rId10" Type="http://schemas.openxmlformats.org/officeDocument/2006/relationships/image" Target="../media/image132.png"/><Relationship Id="rId4" Type="http://schemas.openxmlformats.org/officeDocument/2006/relationships/audio" Target="../media/media22.mp3"/><Relationship Id="rId9" Type="http://schemas.openxmlformats.org/officeDocument/2006/relationships/image" Target="../media/image138.png"/><Relationship Id="rId14" Type="http://schemas.openxmlformats.org/officeDocument/2006/relationships/image" Target="../media/image1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png"/><Relationship Id="rId4" Type="http://schemas.openxmlformats.org/officeDocument/2006/relationships/image" Target="../media/image1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25.mp3"/><Relationship Id="rId7" Type="http://schemas.openxmlformats.org/officeDocument/2006/relationships/image" Target="../media/image148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4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5.mp3"/><Relationship Id="rId9" Type="http://schemas.openxmlformats.org/officeDocument/2006/relationships/image" Target="../media/image14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27.mp3"/><Relationship Id="rId7" Type="http://schemas.openxmlformats.org/officeDocument/2006/relationships/image" Target="../media/image147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15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7.mp3"/><Relationship Id="rId9" Type="http://schemas.openxmlformats.org/officeDocument/2006/relationships/image" Target="../media/image15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6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image" Target="../media/image159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154.png"/><Relationship Id="rId11" Type="http://schemas.openxmlformats.org/officeDocument/2006/relationships/image" Target="../media/image158.png"/><Relationship Id="rId5" Type="http://schemas.openxmlformats.org/officeDocument/2006/relationships/image" Target="../media/image153.png"/><Relationship Id="rId10" Type="http://schemas.openxmlformats.org/officeDocument/2006/relationships/image" Target="../media/image157.png"/><Relationship Id="rId4" Type="http://schemas.openxmlformats.org/officeDocument/2006/relationships/image" Target="../media/image152.png"/><Relationship Id="rId9" Type="http://schemas.openxmlformats.org/officeDocument/2006/relationships/image" Target="../media/image15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30.mp3"/><Relationship Id="rId7" Type="http://schemas.openxmlformats.org/officeDocument/2006/relationships/image" Target="../media/image162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61.png"/><Relationship Id="rId11" Type="http://schemas.openxmlformats.org/officeDocument/2006/relationships/image" Target="../media/image16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64.png"/><Relationship Id="rId4" Type="http://schemas.openxmlformats.org/officeDocument/2006/relationships/audio" Target="../media/media30.mp3"/><Relationship Id="rId9" Type="http://schemas.openxmlformats.org/officeDocument/2006/relationships/image" Target="../media/image16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FACED573-E90B-44F5-8DCE-ED981BE37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22050" cy="46785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928BBB-65F4-45FF-B3FE-B4967A77376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ED514-4C93-7C41-56C8-65FA558E2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766" y="3819525"/>
            <a:ext cx="9068659" cy="72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6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6A9476B9-98F1-444A-9F02-0AE5655CB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9" y="0"/>
            <a:ext cx="12164590" cy="252548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6888FE-48F9-4847-844C-C3A48D5E8981}"/>
              </a:ext>
            </a:extLst>
          </p:cNvPr>
          <p:cNvSpPr txBox="1"/>
          <p:nvPr/>
        </p:nvSpPr>
        <p:spPr>
          <a:xfrm>
            <a:off x="11083654" y="29193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6B5208-8357-C989-8912-C4EBF0B27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261" y="1518636"/>
            <a:ext cx="9183825" cy="90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24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7544C928-89AC-443F-9211-8FC7A022C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0" y="170502"/>
            <a:ext cx="6525088" cy="1725523"/>
          </a:xfrm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6E755C6-C33B-4CC3-B75B-38E1D5715D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2" y="2191414"/>
            <a:ext cx="8776615" cy="42260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E924D0-D772-47C1-B21C-A1010FED089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</a:t>
            </a:r>
          </a:p>
        </p:txBody>
      </p:sp>
      <p:pic>
        <p:nvPicPr>
          <p:cNvPr id="17" name="X_[02-01]_kiku1">
            <a:hlinkClick r:id="" action="ppaction://media"/>
            <a:extLst>
              <a:ext uri="{FF2B5EF4-FFF2-40B4-BE49-F238E27FC236}">
                <a16:creationId xmlns:a16="http://schemas.microsoft.com/office/drawing/2014/main" id="{BA40BD7D-0EFF-4C32-BF2A-0AA657C21A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38724" y="3100524"/>
            <a:ext cx="487363" cy="487363"/>
          </a:xfrm>
          <a:prstGeom prst="rect">
            <a:avLst/>
          </a:prstGeom>
        </p:spPr>
      </p:pic>
      <p:pic>
        <p:nvPicPr>
          <p:cNvPr id="18" name="X_[02-02]_kiku2">
            <a:hlinkClick r:id="" action="ppaction://media"/>
            <a:extLst>
              <a:ext uri="{FF2B5EF4-FFF2-40B4-BE49-F238E27FC236}">
                <a16:creationId xmlns:a16="http://schemas.microsoft.com/office/drawing/2014/main" id="{5F0AE290-09F0-4B7B-B032-08D98B6912F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214259" y="3108194"/>
            <a:ext cx="487363" cy="487363"/>
          </a:xfrm>
          <a:prstGeom prst="rect">
            <a:avLst/>
          </a:prstGeom>
        </p:spPr>
      </p:pic>
      <p:pic>
        <p:nvPicPr>
          <p:cNvPr id="19" name="X_[02-03]_kiku3">
            <a:hlinkClick r:id="" action="ppaction://media"/>
            <a:extLst>
              <a:ext uri="{FF2B5EF4-FFF2-40B4-BE49-F238E27FC236}">
                <a16:creationId xmlns:a16="http://schemas.microsoft.com/office/drawing/2014/main" id="{284B741B-A00E-4213-B78B-4A815C88FC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10753" y="3108195"/>
            <a:ext cx="487363" cy="4873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A6FBDD-3BCB-435D-BB74-F422E698B5C4}"/>
              </a:ext>
            </a:extLst>
          </p:cNvPr>
          <p:cNvSpPr txBox="1"/>
          <p:nvPr/>
        </p:nvSpPr>
        <p:spPr>
          <a:xfrm>
            <a:off x="2345650" y="356462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3CDEBC-E758-4595-9005-3EF296E0794E}"/>
              </a:ext>
            </a:extLst>
          </p:cNvPr>
          <p:cNvSpPr txBox="1"/>
          <p:nvPr/>
        </p:nvSpPr>
        <p:spPr>
          <a:xfrm>
            <a:off x="8072998" y="348284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160FC4-631A-4841-B623-6B129E97E6BB}"/>
              </a:ext>
            </a:extLst>
          </p:cNvPr>
          <p:cNvSpPr txBox="1"/>
          <p:nvPr/>
        </p:nvSpPr>
        <p:spPr>
          <a:xfrm>
            <a:off x="4289065" y="359555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C9681A13-69E7-4B00-92E7-545D9C338174}"/>
              </a:ext>
            </a:extLst>
          </p:cNvPr>
          <p:cNvGrpSpPr/>
          <p:nvPr/>
        </p:nvGrpSpPr>
        <p:grpSpPr>
          <a:xfrm>
            <a:off x="8817429" y="3161553"/>
            <a:ext cx="3319921" cy="3241460"/>
            <a:chOff x="8817429" y="2912252"/>
            <a:chExt cx="3374571" cy="3294818"/>
          </a:xfrm>
        </p:grpSpPr>
        <p:pic>
          <p:nvPicPr>
            <p:cNvPr id="21" name="Picture 10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7A6AE225-9F07-430F-B021-999B9BD149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1547" b="4144"/>
            <a:stretch/>
          </p:blipFill>
          <p:spPr>
            <a:xfrm>
              <a:off x="8817429" y="2912252"/>
              <a:ext cx="2342922" cy="749303"/>
            </a:xfrm>
            <a:prstGeom prst="rect">
              <a:avLst/>
            </a:prstGeom>
          </p:spPr>
        </p:pic>
        <p:pic>
          <p:nvPicPr>
            <p:cNvPr id="22" name="Picture 12" descr="Text&#10;&#10;Description automatically generated">
              <a:extLst>
                <a:ext uri="{FF2B5EF4-FFF2-40B4-BE49-F238E27FC236}">
                  <a16:creationId xmlns:a16="http://schemas.microsoft.com/office/drawing/2014/main" id="{9A78FEAF-44C6-4F0F-A1F9-739F27CF3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5" r="1"/>
            <a:stretch/>
          </p:blipFill>
          <p:spPr>
            <a:xfrm>
              <a:off x="8817429" y="4142200"/>
              <a:ext cx="2946604" cy="765628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B006C0FB-B465-4ECC-9971-BECF2F21EC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501"/>
            <a:stretch/>
          </p:blipFill>
          <p:spPr>
            <a:xfrm>
              <a:off x="8817429" y="5416465"/>
              <a:ext cx="3374571" cy="790605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B176194-81E6-E3D2-7F03-04D85D1E5A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9037" y="650002"/>
            <a:ext cx="2705100" cy="390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0CEA0D-45B6-5532-3026-35511C8499D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6711" y="1509268"/>
            <a:ext cx="7305675" cy="295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3AFB59-846C-3632-7491-280BE901C76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1752" y="2652187"/>
            <a:ext cx="7934325" cy="2571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782EFC-A132-D3D3-0BB8-D6DCA96A631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0820" y="1153314"/>
            <a:ext cx="6981825" cy="7334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0B76C9-F643-6D7C-C68E-1ECD3579D4D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8877" y="2643282"/>
            <a:ext cx="80772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4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A35BF1-D773-6856-FE2C-02CEEF2DF5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035" y="207908"/>
            <a:ext cx="5162550" cy="819150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5CB36A3A-47E1-4457-86A5-DAB9517CF9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296" y="357288"/>
            <a:ext cx="2545301" cy="6706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703AA3-DDC3-4B80-B9B0-175FBADDCB1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0L2-2</a:t>
            </a:r>
          </a:p>
        </p:txBody>
      </p:sp>
      <p:pic>
        <p:nvPicPr>
          <p:cNvPr id="14" name="Picture 13" descr="Text, letter&#10;&#10;Description automatically generated">
            <a:extLst>
              <a:ext uri="{FF2B5EF4-FFF2-40B4-BE49-F238E27FC236}">
                <a16:creationId xmlns:a16="http://schemas.microsoft.com/office/drawing/2014/main" id="{4DFE5BAD-88E9-40DB-A91F-A6BE4F537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00" y="1661007"/>
            <a:ext cx="8382726" cy="176799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5" name="X_[02-01]_kiku1">
            <a:hlinkClick r:id="" action="ppaction://media"/>
            <a:extLst>
              <a:ext uri="{FF2B5EF4-FFF2-40B4-BE49-F238E27FC236}">
                <a16:creationId xmlns:a16="http://schemas.microsoft.com/office/drawing/2014/main" id="{3133BCE5-DC5F-487F-A7D5-BAD2EA7153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92933" y="868817"/>
            <a:ext cx="487363" cy="487363"/>
          </a:xfrm>
          <a:prstGeom prst="rect">
            <a:avLst/>
          </a:prstGeom>
        </p:spPr>
      </p:pic>
      <p:pic>
        <p:nvPicPr>
          <p:cNvPr id="16" name="X_[02-02]_kiku2">
            <a:hlinkClick r:id="" action="ppaction://media"/>
            <a:extLst>
              <a:ext uri="{FF2B5EF4-FFF2-40B4-BE49-F238E27FC236}">
                <a16:creationId xmlns:a16="http://schemas.microsoft.com/office/drawing/2014/main" id="{6BFE3EF2-54F3-433A-868D-7ACEFB7D07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39164" y="868817"/>
            <a:ext cx="487363" cy="487363"/>
          </a:xfrm>
          <a:prstGeom prst="rect">
            <a:avLst/>
          </a:prstGeom>
        </p:spPr>
      </p:pic>
      <p:pic>
        <p:nvPicPr>
          <p:cNvPr id="17" name="X_[02-03]_kiku3">
            <a:hlinkClick r:id="" action="ppaction://media"/>
            <a:extLst>
              <a:ext uri="{FF2B5EF4-FFF2-40B4-BE49-F238E27FC236}">
                <a16:creationId xmlns:a16="http://schemas.microsoft.com/office/drawing/2014/main" id="{2CB10E4C-58E8-41AB-A98B-87D229264E8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82422" y="868817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BD2C95-9926-AFBF-C24D-62861AF1EA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675" y="1497253"/>
            <a:ext cx="10182225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4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62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14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DB4DEB7-554C-4956-A28C-B5EE9C6447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3" y="44625"/>
            <a:ext cx="8123624" cy="16460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DECEE5-325B-46C6-8B10-46FEFA50590B}"/>
              </a:ext>
            </a:extLst>
          </p:cNvPr>
          <p:cNvSpPr txBox="1"/>
          <p:nvPr/>
        </p:nvSpPr>
        <p:spPr>
          <a:xfrm>
            <a:off x="11078028" y="5976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0L2-2</a:t>
            </a:r>
          </a:p>
        </p:txBody>
      </p:sp>
      <p:pic>
        <p:nvPicPr>
          <p:cNvPr id="7" name="X_[02-01]_kiku1">
            <a:hlinkClick r:id="" action="ppaction://media"/>
            <a:extLst>
              <a:ext uri="{FF2B5EF4-FFF2-40B4-BE49-F238E27FC236}">
                <a16:creationId xmlns:a16="http://schemas.microsoft.com/office/drawing/2014/main" id="{00CD09BD-9519-47EA-BF54-A716DD2A8F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24201" y="1797743"/>
            <a:ext cx="487363" cy="487363"/>
          </a:xfrm>
          <a:prstGeom prst="rect">
            <a:avLst/>
          </a:prstGeom>
        </p:spPr>
      </p:pic>
      <p:pic>
        <p:nvPicPr>
          <p:cNvPr id="8" name="X_[02-02]_kiku2">
            <a:hlinkClick r:id="" action="ppaction://media"/>
            <a:extLst>
              <a:ext uri="{FF2B5EF4-FFF2-40B4-BE49-F238E27FC236}">
                <a16:creationId xmlns:a16="http://schemas.microsoft.com/office/drawing/2014/main" id="{26302915-8A62-420A-AD08-EF61E8A6A2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75754" y="1808307"/>
            <a:ext cx="487363" cy="487363"/>
          </a:xfrm>
          <a:prstGeom prst="rect">
            <a:avLst/>
          </a:prstGeom>
        </p:spPr>
      </p:pic>
      <p:pic>
        <p:nvPicPr>
          <p:cNvPr id="9" name="X_[02-03]_kiku3">
            <a:hlinkClick r:id="" action="ppaction://media"/>
            <a:extLst>
              <a:ext uri="{FF2B5EF4-FFF2-40B4-BE49-F238E27FC236}">
                <a16:creationId xmlns:a16="http://schemas.microsoft.com/office/drawing/2014/main" id="{45EA566A-D7A4-4A94-8358-9BA0F196722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89342" y="1808307"/>
            <a:ext cx="487363" cy="48736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D0963F9-05CE-4FD3-ADFA-A47E4F47193B}"/>
              </a:ext>
            </a:extLst>
          </p:cNvPr>
          <p:cNvGrpSpPr/>
          <p:nvPr/>
        </p:nvGrpSpPr>
        <p:grpSpPr>
          <a:xfrm>
            <a:off x="1018282" y="1797743"/>
            <a:ext cx="9906859" cy="3848433"/>
            <a:chOff x="1018282" y="1797743"/>
            <a:chExt cx="9906859" cy="3848433"/>
          </a:xfrm>
        </p:grpSpPr>
        <p:pic>
          <p:nvPicPr>
            <p:cNvPr id="11" name="Picture 10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07BBA153-F1FC-4079-A7CC-42C2A0811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282" y="1797743"/>
              <a:ext cx="9906859" cy="3848433"/>
            </a:xfrm>
            <a:prstGeom prst="rect">
              <a:avLst/>
            </a:prstGeom>
          </p:spPr>
        </p:pic>
        <p:pic>
          <p:nvPicPr>
            <p:cNvPr id="13" name="Picture 12" descr="Background pattern&#10;&#10;Description automatically generated with low confidence">
              <a:extLst>
                <a:ext uri="{FF2B5EF4-FFF2-40B4-BE49-F238E27FC236}">
                  <a16:creationId xmlns:a16="http://schemas.microsoft.com/office/drawing/2014/main" id="{2095CA54-9FEC-4DDF-849A-DD7C9A637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7523" y="2408892"/>
              <a:ext cx="1511615" cy="716047"/>
            </a:xfrm>
            <a:prstGeom prst="rect">
              <a:avLst/>
            </a:prstGeom>
          </p:spPr>
        </p:pic>
        <p:pic>
          <p:nvPicPr>
            <p:cNvPr id="14" name="Picture 13" descr="Background pattern&#10;&#10;Description automatically generated with low confidence">
              <a:extLst>
                <a:ext uri="{FF2B5EF4-FFF2-40B4-BE49-F238E27FC236}">
                  <a16:creationId xmlns:a16="http://schemas.microsoft.com/office/drawing/2014/main" id="{F2EC6675-9619-4BF0-9241-A30C34C12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1244" y="2342562"/>
              <a:ext cx="1386304" cy="844524"/>
            </a:xfrm>
            <a:prstGeom prst="rect">
              <a:avLst/>
            </a:prstGeom>
          </p:spPr>
        </p:pic>
        <p:pic>
          <p:nvPicPr>
            <p:cNvPr id="15" name="Picture 14" descr="Background pattern&#10;&#10;Description automatically generated with low confidence">
              <a:extLst>
                <a:ext uri="{FF2B5EF4-FFF2-40B4-BE49-F238E27FC236}">
                  <a16:creationId xmlns:a16="http://schemas.microsoft.com/office/drawing/2014/main" id="{A8F609D1-C12B-4FAE-B6C8-52B6A900C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9345" y="2408893"/>
              <a:ext cx="1511615" cy="485228"/>
            </a:xfrm>
            <a:prstGeom prst="rect">
              <a:avLst/>
            </a:prstGeom>
          </p:spPr>
        </p:pic>
      </p:grpSp>
      <p:pic>
        <p:nvPicPr>
          <p:cNvPr id="17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CCE8EAE7-BEE3-4426-8554-200B2E85FFA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547" b="4144"/>
          <a:stretch/>
        </p:blipFill>
        <p:spPr>
          <a:xfrm>
            <a:off x="1398815" y="5753231"/>
            <a:ext cx="2342922" cy="749303"/>
          </a:xfrm>
          <a:prstGeom prst="rect">
            <a:avLst/>
          </a:prstGeom>
        </p:spPr>
      </p:pic>
      <p:pic>
        <p:nvPicPr>
          <p:cNvPr id="18" name="Picture 12" descr="Text&#10;&#10;Description automatically generated">
            <a:extLst>
              <a:ext uri="{FF2B5EF4-FFF2-40B4-BE49-F238E27FC236}">
                <a16:creationId xmlns:a16="http://schemas.microsoft.com/office/drawing/2014/main" id="{34321953-0306-45A2-9D18-7BC7E471226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" r="1"/>
          <a:stretch/>
        </p:blipFill>
        <p:spPr>
          <a:xfrm>
            <a:off x="7844356" y="5736906"/>
            <a:ext cx="2946604" cy="765628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7F1DAE29-0182-417B-BB90-154CD083ECE4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01"/>
          <a:stretch/>
        </p:blipFill>
        <p:spPr>
          <a:xfrm>
            <a:off x="4284425" y="5711929"/>
            <a:ext cx="3374571" cy="790605"/>
          </a:xfrm>
          <a:prstGeom prst="rect">
            <a:avLst/>
          </a:prstGeom>
        </p:spPr>
      </p:pic>
      <p:pic>
        <p:nvPicPr>
          <p:cNvPr id="20" name="X_[02-01]_kiku1">
            <a:hlinkClick r:id="" action="ppaction://media"/>
            <a:extLst>
              <a:ext uri="{FF2B5EF4-FFF2-40B4-BE49-F238E27FC236}">
                <a16:creationId xmlns:a16="http://schemas.microsoft.com/office/drawing/2014/main" id="{78891640-2F62-4F72-87B8-7EF71AA586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14505" y="1765103"/>
            <a:ext cx="487363" cy="487363"/>
          </a:xfrm>
          <a:prstGeom prst="rect">
            <a:avLst/>
          </a:prstGeom>
        </p:spPr>
      </p:pic>
      <p:pic>
        <p:nvPicPr>
          <p:cNvPr id="21" name="X_[02-02]_kiku2">
            <a:hlinkClick r:id="" action="ppaction://media"/>
            <a:extLst>
              <a:ext uri="{FF2B5EF4-FFF2-40B4-BE49-F238E27FC236}">
                <a16:creationId xmlns:a16="http://schemas.microsoft.com/office/drawing/2014/main" id="{F3710EB8-84C1-476A-B9BA-982FDC57CF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97470" y="1797742"/>
            <a:ext cx="487363" cy="487363"/>
          </a:xfrm>
          <a:prstGeom prst="rect">
            <a:avLst/>
          </a:prstGeom>
        </p:spPr>
      </p:pic>
      <p:pic>
        <p:nvPicPr>
          <p:cNvPr id="22" name="X_[02-03]_kiku3">
            <a:hlinkClick r:id="" action="ppaction://media"/>
            <a:extLst>
              <a:ext uri="{FF2B5EF4-FFF2-40B4-BE49-F238E27FC236}">
                <a16:creationId xmlns:a16="http://schemas.microsoft.com/office/drawing/2014/main" id="{407B1C25-593B-4C18-A657-180E230D4C6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80436" y="1797742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9A34A6-3A10-1BAD-4E3A-3492DFC1A84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8231" y="1262860"/>
            <a:ext cx="8310763" cy="34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4081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92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962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14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DB4DEB7-554C-4956-A28C-B5EE9C6447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3" y="44625"/>
            <a:ext cx="8123624" cy="16460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DECEE5-325B-46C6-8B10-46FEFA50590B}"/>
              </a:ext>
            </a:extLst>
          </p:cNvPr>
          <p:cNvSpPr txBox="1"/>
          <p:nvPr/>
        </p:nvSpPr>
        <p:spPr>
          <a:xfrm>
            <a:off x="11084004" y="-6807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0L2-2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D0963F9-05CE-4FD3-ADFA-A47E4F47193B}"/>
              </a:ext>
            </a:extLst>
          </p:cNvPr>
          <p:cNvGrpSpPr/>
          <p:nvPr/>
        </p:nvGrpSpPr>
        <p:grpSpPr>
          <a:xfrm>
            <a:off x="1018283" y="1690688"/>
            <a:ext cx="8241127" cy="2942933"/>
            <a:chOff x="1018282" y="1797743"/>
            <a:chExt cx="9906859" cy="3848433"/>
          </a:xfrm>
        </p:grpSpPr>
        <p:pic>
          <p:nvPicPr>
            <p:cNvPr id="11" name="Picture 10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07BBA153-F1FC-4079-A7CC-42C2A0811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282" y="1797743"/>
              <a:ext cx="9906859" cy="3848433"/>
            </a:xfrm>
            <a:prstGeom prst="rect">
              <a:avLst/>
            </a:prstGeom>
          </p:spPr>
        </p:pic>
        <p:pic>
          <p:nvPicPr>
            <p:cNvPr id="13" name="Picture 12" descr="Background pattern&#10;&#10;Description automatically generated with low confidence">
              <a:extLst>
                <a:ext uri="{FF2B5EF4-FFF2-40B4-BE49-F238E27FC236}">
                  <a16:creationId xmlns:a16="http://schemas.microsoft.com/office/drawing/2014/main" id="{2095CA54-9FEC-4DDF-849A-DD7C9A637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7523" y="2408892"/>
              <a:ext cx="1511615" cy="716047"/>
            </a:xfrm>
            <a:prstGeom prst="rect">
              <a:avLst/>
            </a:prstGeom>
          </p:spPr>
        </p:pic>
        <p:pic>
          <p:nvPicPr>
            <p:cNvPr id="14" name="Picture 13" descr="Background pattern&#10;&#10;Description automatically generated with low confidence">
              <a:extLst>
                <a:ext uri="{FF2B5EF4-FFF2-40B4-BE49-F238E27FC236}">
                  <a16:creationId xmlns:a16="http://schemas.microsoft.com/office/drawing/2014/main" id="{F2EC6675-9619-4BF0-9241-A30C34C12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1244" y="2342562"/>
              <a:ext cx="1386304" cy="844524"/>
            </a:xfrm>
            <a:prstGeom prst="rect">
              <a:avLst/>
            </a:prstGeom>
          </p:spPr>
        </p:pic>
        <p:pic>
          <p:nvPicPr>
            <p:cNvPr id="15" name="Picture 14" descr="Background pattern&#10;&#10;Description automatically generated with low confidence">
              <a:extLst>
                <a:ext uri="{FF2B5EF4-FFF2-40B4-BE49-F238E27FC236}">
                  <a16:creationId xmlns:a16="http://schemas.microsoft.com/office/drawing/2014/main" id="{A8F609D1-C12B-4FAE-B6C8-52B6A900C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9345" y="2408893"/>
              <a:ext cx="1511615" cy="485228"/>
            </a:xfrm>
            <a:prstGeom prst="rect">
              <a:avLst/>
            </a:prstGeom>
          </p:spPr>
        </p:pic>
      </p:grpSp>
      <p:pic>
        <p:nvPicPr>
          <p:cNvPr id="7" name="X_[02-01]_kiku1">
            <a:hlinkClick r:id="" action="ppaction://media"/>
            <a:extLst>
              <a:ext uri="{FF2B5EF4-FFF2-40B4-BE49-F238E27FC236}">
                <a16:creationId xmlns:a16="http://schemas.microsoft.com/office/drawing/2014/main" id="{00CD09BD-9519-47EA-BF54-A716DD2A8F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24201" y="1797743"/>
            <a:ext cx="487363" cy="487363"/>
          </a:xfrm>
          <a:prstGeom prst="rect">
            <a:avLst/>
          </a:prstGeom>
        </p:spPr>
      </p:pic>
      <p:pic>
        <p:nvPicPr>
          <p:cNvPr id="8" name="X_[02-02]_kiku2">
            <a:hlinkClick r:id="" action="ppaction://media"/>
            <a:extLst>
              <a:ext uri="{FF2B5EF4-FFF2-40B4-BE49-F238E27FC236}">
                <a16:creationId xmlns:a16="http://schemas.microsoft.com/office/drawing/2014/main" id="{26302915-8A62-420A-AD08-EF61E8A6A2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75754" y="1808307"/>
            <a:ext cx="487363" cy="487363"/>
          </a:xfrm>
          <a:prstGeom prst="rect">
            <a:avLst/>
          </a:prstGeom>
        </p:spPr>
      </p:pic>
      <p:pic>
        <p:nvPicPr>
          <p:cNvPr id="9" name="X_[02-03]_kiku3">
            <a:hlinkClick r:id="" action="ppaction://media"/>
            <a:extLst>
              <a:ext uri="{FF2B5EF4-FFF2-40B4-BE49-F238E27FC236}">
                <a16:creationId xmlns:a16="http://schemas.microsoft.com/office/drawing/2014/main" id="{45EA566A-D7A4-4A94-8358-9BA0F196722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89342" y="1808307"/>
            <a:ext cx="487363" cy="487363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850DFBB-E0D0-4D82-B3B6-381A45C544F8}"/>
              </a:ext>
            </a:extLst>
          </p:cNvPr>
          <p:cNvGrpSpPr/>
          <p:nvPr/>
        </p:nvGrpSpPr>
        <p:grpSpPr>
          <a:xfrm>
            <a:off x="941359" y="4783590"/>
            <a:ext cx="8246809" cy="1699688"/>
            <a:chOff x="941359" y="4783590"/>
            <a:chExt cx="8246809" cy="1699688"/>
          </a:xfrm>
        </p:grpSpPr>
        <p:pic>
          <p:nvPicPr>
            <p:cNvPr id="10" name="Picture 9" descr="Text&#10;&#10;Description automatically generated">
              <a:extLst>
                <a:ext uri="{FF2B5EF4-FFF2-40B4-BE49-F238E27FC236}">
                  <a16:creationId xmlns:a16="http://schemas.microsoft.com/office/drawing/2014/main" id="{63B888F7-C5B6-41A4-93A2-351CF96181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03" b="27564"/>
            <a:stretch/>
          </p:blipFill>
          <p:spPr>
            <a:xfrm>
              <a:off x="941359" y="4783590"/>
              <a:ext cx="5154641" cy="169968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20ED227-8B9A-46D9-B105-E2A7AFDA3C7B}"/>
                </a:ext>
              </a:extLst>
            </p:cNvPr>
            <p:cNvSpPr txBox="1"/>
            <p:nvPr/>
          </p:nvSpPr>
          <p:spPr>
            <a:xfrm>
              <a:off x="3891197" y="4819416"/>
              <a:ext cx="399729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400">
                  <a:solidFill>
                    <a:srgbClr val="0070C0"/>
                  </a:solidFill>
                </a:rPr>
                <a:t>ไม่ค่อยเข้าใจ (เช่น สิ่งที่ได้ยิน)</a:t>
              </a:r>
              <a:endParaRPr lang="en-US" sz="2400">
                <a:solidFill>
                  <a:srgbClr val="0070C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971A95-0731-4BCC-AB7B-8B13CD82B672}"/>
                </a:ext>
              </a:extLst>
            </p:cNvPr>
            <p:cNvSpPr txBox="1"/>
            <p:nvPr/>
          </p:nvSpPr>
          <p:spPr>
            <a:xfrm>
              <a:off x="5019435" y="5395354"/>
              <a:ext cx="295533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400">
                  <a:solidFill>
                    <a:srgbClr val="0070C0"/>
                  </a:solidFill>
                </a:rPr>
                <a:t>รบกวนอีกครั้งได้มั้ย</a:t>
              </a:r>
              <a:endParaRPr lang="en-US" sz="2400">
                <a:solidFill>
                  <a:srgbClr val="0070C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38DD0B6-D5E4-43AB-8E96-7BD17C13BBAB}"/>
                </a:ext>
              </a:extLst>
            </p:cNvPr>
            <p:cNvSpPr txBox="1"/>
            <p:nvPr/>
          </p:nvSpPr>
          <p:spPr>
            <a:xfrm>
              <a:off x="6096000" y="6021613"/>
              <a:ext cx="309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400">
                  <a:solidFill>
                    <a:srgbClr val="0070C0"/>
                  </a:solidFill>
                </a:rPr>
                <a:t> กรุณาพูดอีกครั้งช้าๆ</a:t>
              </a:r>
              <a:endParaRPr lang="en-US" sz="2400">
                <a:solidFill>
                  <a:srgbClr val="0070C0"/>
                </a:solidFill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EF8FD76-3E15-1736-C14E-DACD7FD520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8880" y="1233227"/>
            <a:ext cx="8113747" cy="33761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0BECC2F-A8E5-CC28-1A56-6C29DDBCA05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19044" y="4769095"/>
            <a:ext cx="4334044" cy="5316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1966313-EF76-1E40-F7E0-B00CA9E7199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36160" y="5230760"/>
            <a:ext cx="4581525" cy="56197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5159BD3-2397-40BE-5248-6A00A3E94C0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69116" y="5929841"/>
            <a:ext cx="4581525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3831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9DDC2CD0-06AF-4D4F-9B25-D91264538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0" y="0"/>
            <a:ext cx="4816257" cy="1447925"/>
          </a:xfrm>
        </p:spPr>
      </p:pic>
      <p:pic>
        <p:nvPicPr>
          <p:cNvPr id="6" name="X_[02-04]_kiku_number">
            <a:hlinkClick r:id="" action="ppaction://media"/>
            <a:extLst>
              <a:ext uri="{FF2B5EF4-FFF2-40B4-BE49-F238E27FC236}">
                <a16:creationId xmlns:a16="http://schemas.microsoft.com/office/drawing/2014/main" id="{0D476746-4037-4ED9-A7BC-97FA0FB5C2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61817" y="1379662"/>
            <a:ext cx="487363" cy="487363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6C4EBAAE-FFBC-4426-AF49-C303927C25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458" y="131409"/>
            <a:ext cx="3953111" cy="67265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4CBAD1-2469-46E0-A356-161A7405F59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BB947A-95ED-CE38-8640-4835260F9A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5330591" cy="9605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DF2C92-6333-2C51-1849-A035257746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797" y="964527"/>
            <a:ext cx="3143250" cy="5429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CF8BD8-0AAB-4DB0-E767-F56A40910E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0947" y="129323"/>
            <a:ext cx="3620927" cy="5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40646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9DDC2CD0-06AF-4D4F-9B25-D91264538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61"/>
          <a:stretch/>
        </p:blipFill>
        <p:spPr>
          <a:xfrm>
            <a:off x="74660" y="1"/>
            <a:ext cx="4816257" cy="905522"/>
          </a:xfr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6C4EBAAE-FFBC-4426-AF49-C303927C25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810" y="131411"/>
            <a:ext cx="3953110" cy="67265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4CBAD1-2469-46E0-A356-161A7405F594}"/>
              </a:ext>
            </a:extLst>
          </p:cNvPr>
          <p:cNvSpPr txBox="1"/>
          <p:nvPr/>
        </p:nvSpPr>
        <p:spPr>
          <a:xfrm>
            <a:off x="11084004" y="-1364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719B22-4C98-4AF0-9AC1-113ED3723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0" y="905523"/>
            <a:ext cx="5037257" cy="571550"/>
          </a:xfrm>
          <a:prstGeom prst="rect">
            <a:avLst/>
          </a:prstGeom>
        </p:spPr>
      </p:pic>
      <p:pic>
        <p:nvPicPr>
          <p:cNvPr id="6" name="X_[02-04]_kiku_number">
            <a:hlinkClick r:id="" action="ppaction://media"/>
            <a:extLst>
              <a:ext uri="{FF2B5EF4-FFF2-40B4-BE49-F238E27FC236}">
                <a16:creationId xmlns:a16="http://schemas.microsoft.com/office/drawing/2014/main" id="{0D476746-4037-4ED9-A7BC-97FA0FB5C2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09156" y="989710"/>
            <a:ext cx="487363" cy="4873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7BD638-77C1-A890-8C27-16BB01AA674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503" t="1347" r="-513" b="4383"/>
          <a:stretch/>
        </p:blipFill>
        <p:spPr>
          <a:xfrm>
            <a:off x="116024" y="38780"/>
            <a:ext cx="5169596" cy="9242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6D442F-ECE6-1935-0CE8-3BC0046902B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87" r="1524" b="3459"/>
          <a:stretch/>
        </p:blipFill>
        <p:spPr>
          <a:xfrm>
            <a:off x="353961" y="963076"/>
            <a:ext cx="3855195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B7AD2B-5396-4CF3-54E0-CC93FEBE5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56353" y="155442"/>
            <a:ext cx="3620927" cy="5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1977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DB5743E-FC92-4BE8-96BE-B05191195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13463" cy="944962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0A8080CD-D1BD-41ED-BE3E-61C0A2FF4B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9"/>
          <a:stretch/>
        </p:blipFill>
        <p:spPr>
          <a:xfrm>
            <a:off x="177553" y="876832"/>
            <a:ext cx="5113463" cy="852514"/>
          </a:xfrm>
          <a:prstGeom prst="rect">
            <a:avLst/>
          </a:prstGeom>
        </p:spPr>
      </p:pic>
      <p:pic>
        <p:nvPicPr>
          <p:cNvPr id="8" name="X_[02-05]_hanasu1">
            <a:hlinkClick r:id="" action="ppaction://media"/>
            <a:extLst>
              <a:ext uri="{FF2B5EF4-FFF2-40B4-BE49-F238E27FC236}">
                <a16:creationId xmlns:a16="http://schemas.microsoft.com/office/drawing/2014/main" id="{D5F8679C-63D5-40D3-93EE-9275CB68F8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84038" y="895911"/>
            <a:ext cx="487363" cy="487363"/>
          </a:xfrm>
          <a:prstGeom prst="rect">
            <a:avLst/>
          </a:prstGeom>
        </p:spPr>
      </p:pic>
      <p:pic>
        <p:nvPicPr>
          <p:cNvPr id="9" name="X_[02-06]_hanasu2">
            <a:hlinkClick r:id="" action="ppaction://media"/>
            <a:extLst>
              <a:ext uri="{FF2B5EF4-FFF2-40B4-BE49-F238E27FC236}">
                <a16:creationId xmlns:a16="http://schemas.microsoft.com/office/drawing/2014/main" id="{AC1027B0-B17D-4C48-B80C-9010850A6CD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25608" y="914409"/>
            <a:ext cx="487363" cy="487363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1BEDFEB9-9A4D-4246-B524-CBD621564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673" y="1516439"/>
            <a:ext cx="7837121" cy="51684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09B2AD-78D8-4C42-A2D8-773E5036FC1A}"/>
              </a:ext>
            </a:extLst>
          </p:cNvPr>
          <p:cNvSpPr txBox="1"/>
          <p:nvPr/>
        </p:nvSpPr>
        <p:spPr>
          <a:xfrm>
            <a:off x="11084004" y="9521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0845E8-1F24-D263-5FCC-5F81D3D9C7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0793" y="581586"/>
            <a:ext cx="3571875" cy="314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E070C5-9E2D-E3F0-EE83-C478C81339A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r="11221" b="1802"/>
          <a:stretch/>
        </p:blipFill>
        <p:spPr>
          <a:xfrm>
            <a:off x="880358" y="1383274"/>
            <a:ext cx="2274716" cy="34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6436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DB5743E-FC92-4BE8-96BE-B05191195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13463" cy="944962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0A8080CD-D1BD-41ED-BE3E-61C0A2FF4B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6" t="10519" b="23782"/>
          <a:stretch/>
        </p:blipFill>
        <p:spPr>
          <a:xfrm>
            <a:off x="3633144" y="890032"/>
            <a:ext cx="2260846" cy="625931"/>
          </a:xfrm>
          <a:prstGeom prst="rect">
            <a:avLst/>
          </a:prstGeom>
        </p:spPr>
      </p:pic>
      <p:pic>
        <p:nvPicPr>
          <p:cNvPr id="8" name="X_[02-05]_hanasu1">
            <a:hlinkClick r:id="" action="ppaction://media"/>
            <a:extLst>
              <a:ext uri="{FF2B5EF4-FFF2-40B4-BE49-F238E27FC236}">
                <a16:creationId xmlns:a16="http://schemas.microsoft.com/office/drawing/2014/main" id="{D5F8679C-63D5-40D3-93EE-9275CB68F8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70500" y="944962"/>
            <a:ext cx="487363" cy="487363"/>
          </a:xfrm>
          <a:prstGeom prst="rect">
            <a:avLst/>
          </a:prstGeom>
        </p:spPr>
      </p:pic>
      <p:pic>
        <p:nvPicPr>
          <p:cNvPr id="9" name="X_[02-06]_hanasu2">
            <a:hlinkClick r:id="" action="ppaction://media"/>
            <a:extLst>
              <a:ext uri="{FF2B5EF4-FFF2-40B4-BE49-F238E27FC236}">
                <a16:creationId xmlns:a16="http://schemas.microsoft.com/office/drawing/2014/main" id="{AC1027B0-B17D-4C48-B80C-9010850A6CD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342" y="963520"/>
            <a:ext cx="487363" cy="487363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1BEDFEB9-9A4D-4246-B524-CBD621564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41" y="1556515"/>
            <a:ext cx="7788093" cy="51361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09B2AD-78D8-4C42-A2D8-773E5036FC1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0L2-3</a:t>
            </a:r>
          </a:p>
        </p:txBody>
      </p:sp>
      <p:pic>
        <p:nvPicPr>
          <p:cNvPr id="3" name="Picture 2" descr="Schematic&#10;&#10;Description automatically generated with medium confidence">
            <a:extLst>
              <a:ext uri="{FF2B5EF4-FFF2-40B4-BE49-F238E27FC236}">
                <a16:creationId xmlns:a16="http://schemas.microsoft.com/office/drawing/2014/main" id="{41584F06-36FE-47F7-8232-0600B28C3FD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2"/>
          <a:stretch/>
        </p:blipFill>
        <p:spPr>
          <a:xfrm>
            <a:off x="109184" y="944962"/>
            <a:ext cx="3519342" cy="8394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BB49CD7-F548-5FFF-498C-61657E2B88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967" y="584775"/>
            <a:ext cx="3571875" cy="314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3D14D1-F2DC-5B71-65AF-4886FDC10D1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" r="11221" b="1802"/>
          <a:stretch/>
        </p:blipFill>
        <p:spPr>
          <a:xfrm>
            <a:off x="811985" y="1342927"/>
            <a:ext cx="2274716" cy="34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282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DB5743E-FC92-4BE8-96BE-B05191195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13463" cy="944962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0A8080CD-D1BD-41ED-BE3E-61C0A2FF4B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6" t="10519" b="23782"/>
          <a:stretch/>
        </p:blipFill>
        <p:spPr>
          <a:xfrm>
            <a:off x="3633144" y="890032"/>
            <a:ext cx="2260846" cy="625931"/>
          </a:xfrm>
          <a:prstGeom prst="rect">
            <a:avLst/>
          </a:prstGeom>
        </p:spPr>
      </p:pic>
      <p:pic>
        <p:nvPicPr>
          <p:cNvPr id="8" name="X_[02-05]_hanasu1">
            <a:hlinkClick r:id="" action="ppaction://media"/>
            <a:extLst>
              <a:ext uri="{FF2B5EF4-FFF2-40B4-BE49-F238E27FC236}">
                <a16:creationId xmlns:a16="http://schemas.microsoft.com/office/drawing/2014/main" id="{D5F8679C-63D5-40D3-93EE-9275CB68F8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70500" y="944962"/>
            <a:ext cx="487363" cy="487363"/>
          </a:xfrm>
          <a:prstGeom prst="rect">
            <a:avLst/>
          </a:prstGeom>
        </p:spPr>
      </p:pic>
      <p:pic>
        <p:nvPicPr>
          <p:cNvPr id="9" name="X_[02-06]_hanasu2">
            <a:hlinkClick r:id="" action="ppaction://media"/>
            <a:extLst>
              <a:ext uri="{FF2B5EF4-FFF2-40B4-BE49-F238E27FC236}">
                <a16:creationId xmlns:a16="http://schemas.microsoft.com/office/drawing/2014/main" id="{AC1027B0-B17D-4C48-B80C-9010850A6CD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27842" y="963520"/>
            <a:ext cx="487363" cy="487363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1BEDFEB9-9A4D-4246-B524-CBD621564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41" y="1556515"/>
            <a:ext cx="7788093" cy="51361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09B2AD-78D8-4C42-A2D8-773E5036FC1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0L2-3</a:t>
            </a:r>
          </a:p>
        </p:txBody>
      </p:sp>
      <p:pic>
        <p:nvPicPr>
          <p:cNvPr id="3" name="Picture 2" descr="Schematic&#10;&#10;Description automatically generated with medium confidence">
            <a:extLst>
              <a:ext uri="{FF2B5EF4-FFF2-40B4-BE49-F238E27FC236}">
                <a16:creationId xmlns:a16="http://schemas.microsoft.com/office/drawing/2014/main" id="{41584F06-36FE-47F7-8232-0600B28C3FD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2"/>
          <a:stretch/>
        </p:blipFill>
        <p:spPr>
          <a:xfrm>
            <a:off x="109184" y="944962"/>
            <a:ext cx="3519342" cy="839451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F4F516B3-CC6A-430B-A0D9-A6FBBF9097D4}"/>
              </a:ext>
            </a:extLst>
          </p:cNvPr>
          <p:cNvSpPr/>
          <p:nvPr/>
        </p:nvSpPr>
        <p:spPr>
          <a:xfrm>
            <a:off x="4046357" y="1697691"/>
            <a:ext cx="1987588" cy="6896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32B1BA0-D2A4-44DB-B80E-80C673EEECA6}"/>
              </a:ext>
            </a:extLst>
          </p:cNvPr>
          <p:cNvSpPr/>
          <p:nvPr/>
        </p:nvSpPr>
        <p:spPr>
          <a:xfrm>
            <a:off x="4046357" y="4763027"/>
            <a:ext cx="1987588" cy="6896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98B3B62-070E-4C75-BADE-145A8F826C51}"/>
              </a:ext>
            </a:extLst>
          </p:cNvPr>
          <p:cNvSpPr/>
          <p:nvPr/>
        </p:nvSpPr>
        <p:spPr>
          <a:xfrm>
            <a:off x="6257526" y="5858121"/>
            <a:ext cx="1457382" cy="6896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AF8AB34-D49A-4B81-8FBB-A09B34BB69A7}"/>
              </a:ext>
            </a:extLst>
          </p:cNvPr>
          <p:cNvSpPr/>
          <p:nvPr/>
        </p:nvSpPr>
        <p:spPr>
          <a:xfrm>
            <a:off x="6246575" y="2830198"/>
            <a:ext cx="4578387" cy="14078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57EA26-9645-C6F7-086B-9D63A6A8B2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967" y="584775"/>
            <a:ext cx="3571875" cy="3143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021CDB-F456-7062-A2F9-60D0B6D71CF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9358" b="6798"/>
          <a:stretch/>
        </p:blipFill>
        <p:spPr>
          <a:xfrm>
            <a:off x="656238" y="1378820"/>
            <a:ext cx="3082198" cy="30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3192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241726-5545-4AB5-97B8-296F4CC8C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9" y="140174"/>
            <a:ext cx="9593383" cy="93402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B204C8-C56A-476D-94AD-CAECE57F204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0L2-3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6106C27-2F63-42DB-8A2B-A80DB840B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663" y="1175903"/>
            <a:ext cx="7788093" cy="51361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B5743A-6CC4-2FB1-EAB3-AF42813AF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19" y="693198"/>
            <a:ext cx="559117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27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241726-5545-4AB5-97B8-296F4CC8C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9" y="140174"/>
            <a:ext cx="9593383" cy="93402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B204C8-C56A-476D-94AD-CAECE57F204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0L2-3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6106C27-2F63-42DB-8A2B-A80DB840B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92" y="1241218"/>
            <a:ext cx="7788093" cy="5136113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05EA8336-A6FF-4783-845F-CC43D2788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195" y="1074198"/>
            <a:ext cx="3214722" cy="54701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8CC00D-FA88-8FE8-837D-F3928AC85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218" y="693198"/>
            <a:ext cx="5591175" cy="381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359624-18D3-1827-2FDF-FC15DF4A46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8467" y="981663"/>
            <a:ext cx="3543706" cy="5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54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A3A5AF-3D24-ACB2-8ACD-05F1891A1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2" y="1402897"/>
            <a:ext cx="10888595" cy="53919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843" y="2216517"/>
            <a:ext cx="10812454" cy="10157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A6E4BC-D51A-5AEB-B9D3-6A536FA6B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18" y="43869"/>
            <a:ext cx="11021963" cy="1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630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7E0A6D9-6271-4495-8874-844930863A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3" r="434"/>
          <a:stretch/>
        </p:blipFill>
        <p:spPr>
          <a:xfrm>
            <a:off x="-11905" y="10886"/>
            <a:ext cx="12191999" cy="217043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301F61-F4EA-4A17-87A1-AA08DAE2BAF1}"/>
              </a:ext>
            </a:extLst>
          </p:cNvPr>
          <p:cNvSpPr txBox="1"/>
          <p:nvPr/>
        </p:nvSpPr>
        <p:spPr>
          <a:xfrm>
            <a:off x="11084003" y="10886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5A730D-8CF0-1911-E7C0-08C7FDB1F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174" y="1293794"/>
            <a:ext cx="10187755" cy="78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48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ED2C90-6484-4A30-9580-3F162064A2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255879"/>
            <a:ext cx="8701047" cy="5564623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9EE0EBD-E32B-4E6A-8EE1-F29C97E45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" y="37498"/>
            <a:ext cx="2672179" cy="757681"/>
          </a:xfr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FDA5DD78-348D-4B03-B244-B3C6D850743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792" y="16253"/>
            <a:ext cx="3485334" cy="7576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F6AC52-3558-4E1C-9299-3029DE90A7B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0L2-4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FD9EA95-E95E-4D66-843A-CCE07D0CCA6A}"/>
              </a:ext>
            </a:extLst>
          </p:cNvPr>
          <p:cNvGrpSpPr/>
          <p:nvPr/>
        </p:nvGrpSpPr>
        <p:grpSpPr>
          <a:xfrm>
            <a:off x="8790933" y="773934"/>
            <a:ext cx="3292436" cy="6013281"/>
            <a:chOff x="8790933" y="773934"/>
            <a:chExt cx="3292436" cy="6013281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262BDFBB-81CD-457F-80A9-6453B1C99C6C}"/>
                </a:ext>
              </a:extLst>
            </p:cNvPr>
            <p:cNvGrpSpPr/>
            <p:nvPr/>
          </p:nvGrpSpPr>
          <p:grpSpPr>
            <a:xfrm>
              <a:off x="8812235" y="773934"/>
              <a:ext cx="2386849" cy="2019130"/>
              <a:chOff x="8812235" y="773934"/>
              <a:chExt cx="2386849" cy="2019130"/>
            </a:xfrm>
          </p:grpSpPr>
          <p:pic>
            <p:nvPicPr>
              <p:cNvPr id="20" name="Picture 19" descr="Text&#10;&#10;Description automatically generated">
                <a:extLst>
                  <a:ext uri="{FF2B5EF4-FFF2-40B4-BE49-F238E27FC236}">
                    <a16:creationId xmlns:a16="http://schemas.microsoft.com/office/drawing/2014/main" id="{28027982-E337-4968-8DFC-A4DBE9CC6D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34481" y="773934"/>
                <a:ext cx="2296815" cy="1017979"/>
              </a:xfrm>
              <a:prstGeom prst="rect">
                <a:avLst/>
              </a:prstGeom>
            </p:spPr>
          </p:pic>
          <p:pic>
            <p:nvPicPr>
              <p:cNvPr id="22" name="Picture 21" descr="Text&#10;&#10;Description automatically generated">
                <a:extLst>
                  <a:ext uri="{FF2B5EF4-FFF2-40B4-BE49-F238E27FC236}">
                    <a16:creationId xmlns:a16="http://schemas.microsoft.com/office/drawing/2014/main" id="{C8F0157D-B153-42D1-9A7F-13C08E8B65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12235" y="1791913"/>
                <a:ext cx="2386849" cy="1001151"/>
              </a:xfrm>
              <a:prstGeom prst="rect">
                <a:avLst/>
              </a:prstGeom>
            </p:spPr>
          </p:pic>
        </p:grp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FCAF279F-BD16-45C0-A628-4B31EE1D1AFB}"/>
                </a:ext>
              </a:extLst>
            </p:cNvPr>
            <p:cNvGrpSpPr/>
            <p:nvPr/>
          </p:nvGrpSpPr>
          <p:grpSpPr>
            <a:xfrm>
              <a:off x="8790933" y="2853471"/>
              <a:ext cx="3292436" cy="3933744"/>
              <a:chOff x="8790933" y="2853471"/>
              <a:chExt cx="3292436" cy="3933744"/>
            </a:xfrm>
          </p:grpSpPr>
          <p:pic>
            <p:nvPicPr>
              <p:cNvPr id="24" name="Picture 23" descr="Text&#10;&#10;Description automatically generated">
                <a:extLst>
                  <a:ext uri="{FF2B5EF4-FFF2-40B4-BE49-F238E27FC236}">
                    <a16:creationId xmlns:a16="http://schemas.microsoft.com/office/drawing/2014/main" id="{B8A03FDF-8A62-4354-8120-EE67C66A84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3"/>
              <a:stretch/>
            </p:blipFill>
            <p:spPr>
              <a:xfrm>
                <a:off x="8828314" y="2853471"/>
                <a:ext cx="2535430" cy="774621"/>
              </a:xfrm>
              <a:prstGeom prst="rect">
                <a:avLst/>
              </a:prstGeom>
            </p:spPr>
          </p:pic>
          <p:pic>
            <p:nvPicPr>
              <p:cNvPr id="26" name="Picture 25" descr="Text&#10;&#10;Description automatically generated">
                <a:extLst>
                  <a:ext uri="{FF2B5EF4-FFF2-40B4-BE49-F238E27FC236}">
                    <a16:creationId xmlns:a16="http://schemas.microsoft.com/office/drawing/2014/main" id="{1C9192FD-021A-4280-B539-46BC8E4113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0" r="1"/>
              <a:stretch/>
            </p:blipFill>
            <p:spPr>
              <a:xfrm>
                <a:off x="8833757" y="4410101"/>
                <a:ext cx="2625570" cy="774621"/>
              </a:xfrm>
              <a:prstGeom prst="rect">
                <a:avLst/>
              </a:prstGeom>
            </p:spPr>
          </p:pic>
          <p:pic>
            <p:nvPicPr>
              <p:cNvPr id="28" name="Picture 27" descr="Text&#10;&#10;Description automatically generated">
                <a:extLst>
                  <a:ext uri="{FF2B5EF4-FFF2-40B4-BE49-F238E27FC236}">
                    <a16:creationId xmlns:a16="http://schemas.microsoft.com/office/drawing/2014/main" id="{AF6A1E5B-4E32-4AD9-9578-7CEB902AE3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80"/>
              <a:stretch/>
            </p:blipFill>
            <p:spPr>
              <a:xfrm>
                <a:off x="8828314" y="3609335"/>
                <a:ext cx="2624004" cy="815608"/>
              </a:xfrm>
              <a:prstGeom prst="rect">
                <a:avLst/>
              </a:prstGeom>
            </p:spPr>
          </p:pic>
          <p:pic>
            <p:nvPicPr>
              <p:cNvPr id="31" name="Picture 30" descr="Text&#10;&#10;Description automatically generated">
                <a:extLst>
                  <a:ext uri="{FF2B5EF4-FFF2-40B4-BE49-F238E27FC236}">
                    <a16:creationId xmlns:a16="http://schemas.microsoft.com/office/drawing/2014/main" id="{2D74745C-9CF0-4993-95A0-F003C542E8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81"/>
              <a:stretch/>
            </p:blipFill>
            <p:spPr>
              <a:xfrm>
                <a:off x="8833757" y="5219110"/>
                <a:ext cx="2615745" cy="808278"/>
              </a:xfrm>
              <a:prstGeom prst="rect">
                <a:avLst/>
              </a:prstGeom>
            </p:spPr>
          </p:pic>
          <p:pic>
            <p:nvPicPr>
              <p:cNvPr id="33" name="Picture 32" descr="Text&#10;&#10;Description automatically generated with medium confidence">
                <a:extLst>
                  <a:ext uri="{FF2B5EF4-FFF2-40B4-BE49-F238E27FC236}">
                    <a16:creationId xmlns:a16="http://schemas.microsoft.com/office/drawing/2014/main" id="{A1F3C10E-88E6-4929-B6E1-C267A30D6A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90933" y="6005034"/>
                <a:ext cx="3292436" cy="782181"/>
              </a:xfrm>
              <a:prstGeom prst="rect">
                <a:avLst/>
              </a:prstGeom>
            </p:spPr>
          </p:pic>
        </p:grpSp>
      </p:grpSp>
      <p:pic>
        <p:nvPicPr>
          <p:cNvPr id="34" name="X_[02-07]_kiku1">
            <a:hlinkClick r:id="" action="ppaction://media"/>
            <a:extLst>
              <a:ext uri="{FF2B5EF4-FFF2-40B4-BE49-F238E27FC236}">
                <a16:creationId xmlns:a16="http://schemas.microsoft.com/office/drawing/2014/main" id="{1D09F03D-2788-4703-AEE5-D83B8666D5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847172" y="1296514"/>
            <a:ext cx="487363" cy="487363"/>
          </a:xfrm>
          <a:prstGeom prst="rect">
            <a:avLst/>
          </a:prstGeom>
        </p:spPr>
      </p:pic>
      <p:pic>
        <p:nvPicPr>
          <p:cNvPr id="35" name="X_[02-08]_kiku2">
            <a:hlinkClick r:id="" action="ppaction://media"/>
            <a:extLst>
              <a:ext uri="{FF2B5EF4-FFF2-40B4-BE49-F238E27FC236}">
                <a16:creationId xmlns:a16="http://schemas.microsoft.com/office/drawing/2014/main" id="{2A6457F2-AF68-4478-9646-492841B94A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172264" y="1304550"/>
            <a:ext cx="487363" cy="487363"/>
          </a:xfrm>
          <a:prstGeom prst="rect">
            <a:avLst/>
          </a:prstGeom>
        </p:spPr>
      </p:pic>
      <p:pic>
        <p:nvPicPr>
          <p:cNvPr id="36" name="X_[02-09]_kiku3">
            <a:hlinkClick r:id="" action="ppaction://media"/>
            <a:extLst>
              <a:ext uri="{FF2B5EF4-FFF2-40B4-BE49-F238E27FC236}">
                <a16:creationId xmlns:a16="http://schemas.microsoft.com/office/drawing/2014/main" id="{66EE2051-41D8-4E21-9948-4C9598BACAE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847171" y="4017138"/>
            <a:ext cx="487363" cy="487363"/>
          </a:xfrm>
          <a:prstGeom prst="rect">
            <a:avLst/>
          </a:prstGeom>
        </p:spPr>
      </p:pic>
      <p:pic>
        <p:nvPicPr>
          <p:cNvPr id="38" name="X_[02-10]_kiku4">
            <a:hlinkClick r:id="" action="ppaction://media"/>
            <a:extLst>
              <a:ext uri="{FF2B5EF4-FFF2-40B4-BE49-F238E27FC236}">
                <a16:creationId xmlns:a16="http://schemas.microsoft.com/office/drawing/2014/main" id="{07BF92E9-D8E9-400F-964D-BA73B377FB4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166059" y="4017139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5DB88AB-7832-433E-BD5D-B3FB5878232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28078" y="701645"/>
            <a:ext cx="8584149" cy="586833"/>
          </a:xfrm>
          <a:prstGeom prst="rect">
            <a:avLst/>
          </a:prstGeom>
        </p:spPr>
      </p:pic>
      <p:sp>
        <p:nvSpPr>
          <p:cNvPr id="18" name="TextBox 22">
            <a:extLst>
              <a:ext uri="{FF2B5EF4-FFF2-40B4-BE49-F238E27FC236}">
                <a16:creationId xmlns:a16="http://schemas.microsoft.com/office/drawing/2014/main" id="{61956EDA-A2C7-441C-B9A9-6DB35A31FF25}"/>
              </a:ext>
            </a:extLst>
          </p:cNvPr>
          <p:cNvSpPr txBox="1"/>
          <p:nvPr/>
        </p:nvSpPr>
        <p:spPr>
          <a:xfrm>
            <a:off x="7688359" y="18427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6A012A57-0599-4D48-B439-D5801D5D8B1D}"/>
              </a:ext>
            </a:extLst>
          </p:cNvPr>
          <p:cNvSpPr txBox="1"/>
          <p:nvPr/>
        </p:nvSpPr>
        <p:spPr>
          <a:xfrm>
            <a:off x="3467832" y="2454193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A2A9DEB0-5C47-4F57-B110-4D389C8CAF05}"/>
              </a:ext>
            </a:extLst>
          </p:cNvPr>
          <p:cNvSpPr txBox="1"/>
          <p:nvPr/>
        </p:nvSpPr>
        <p:spPr>
          <a:xfrm>
            <a:off x="7824051" y="245183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23" name="TextBox 28">
            <a:extLst>
              <a:ext uri="{FF2B5EF4-FFF2-40B4-BE49-F238E27FC236}">
                <a16:creationId xmlns:a16="http://schemas.microsoft.com/office/drawing/2014/main" id="{68D53906-D71E-4FD8-8D4A-6EF388D3D95E}"/>
              </a:ext>
            </a:extLst>
          </p:cNvPr>
          <p:cNvSpPr txBox="1"/>
          <p:nvPr/>
        </p:nvSpPr>
        <p:spPr>
          <a:xfrm>
            <a:off x="3567214" y="550966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25" name="TextBox 29">
            <a:extLst>
              <a:ext uri="{FF2B5EF4-FFF2-40B4-BE49-F238E27FC236}">
                <a16:creationId xmlns:a16="http://schemas.microsoft.com/office/drawing/2014/main" id="{3C1011E3-B10F-4CD0-80CC-29F688D82B51}"/>
              </a:ext>
            </a:extLst>
          </p:cNvPr>
          <p:cNvSpPr txBox="1"/>
          <p:nvPr/>
        </p:nvSpPr>
        <p:spPr>
          <a:xfrm>
            <a:off x="7629126" y="555345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A67425-C307-AF2A-D494-B3529706361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19082" y="1791913"/>
            <a:ext cx="1162050" cy="247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8130D1-098D-129D-6CD4-065A33D53B4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076825" y="1801438"/>
            <a:ext cx="1019175" cy="228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804950-BFF1-3B35-8F3A-430C0F78587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415701" y="4505206"/>
            <a:ext cx="1495425" cy="2571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3455A8-88C5-9056-E67B-A3B43BCF93E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37126" y="4520967"/>
            <a:ext cx="2352675" cy="2762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15C538-72E3-25C1-B066-E4FB3B1B84D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99957" y="456187"/>
            <a:ext cx="2400300" cy="2571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9DDB06-1376-D4BD-E663-82AAFA3DABD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980546" y="429985"/>
            <a:ext cx="4686300" cy="2571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DDEF8C-9295-03A2-73B6-62EEA4238C9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99957" y="1066719"/>
            <a:ext cx="7867650" cy="2571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E38A19-A7D3-DCA9-7E83-9593673AFB2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344828" y="1454238"/>
            <a:ext cx="1257300" cy="2571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91B7F49-54AC-D1CD-9639-45FCFE31C6A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246526" y="2486131"/>
            <a:ext cx="1190625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1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18" grpId="0"/>
      <p:bldP spid="19" grpId="0"/>
      <p:bldP spid="23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B17F8F21-6B20-4D42-A03A-71E7040798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" y="151017"/>
            <a:ext cx="9165503" cy="1353893"/>
          </a:xfrm>
          <a:prstGeom prst="rect">
            <a:avLst/>
          </a:prstGeom>
        </p:spPr>
      </p:pic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A982A1CA-A4BD-4899-B77F-07B20392B8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36" y="1655831"/>
            <a:ext cx="11383327" cy="2142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540760-A98A-457F-B361-979F165341C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0L2-5</a:t>
            </a:r>
          </a:p>
        </p:txBody>
      </p:sp>
      <p:pic>
        <p:nvPicPr>
          <p:cNvPr id="9" name="X_[02-07]_kiku1">
            <a:hlinkClick r:id="" action="ppaction://media"/>
            <a:extLst>
              <a:ext uri="{FF2B5EF4-FFF2-40B4-BE49-F238E27FC236}">
                <a16:creationId xmlns:a16="http://schemas.microsoft.com/office/drawing/2014/main" id="{6973246C-F38F-4F50-AC0F-68CEE0C972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6259" y="1790730"/>
            <a:ext cx="487363" cy="487363"/>
          </a:xfrm>
          <a:prstGeom prst="rect">
            <a:avLst/>
          </a:prstGeom>
        </p:spPr>
      </p:pic>
      <p:pic>
        <p:nvPicPr>
          <p:cNvPr id="10" name="X_[02-08]_kiku2">
            <a:hlinkClick r:id="" action="ppaction://media"/>
            <a:extLst>
              <a:ext uri="{FF2B5EF4-FFF2-40B4-BE49-F238E27FC236}">
                <a16:creationId xmlns:a16="http://schemas.microsoft.com/office/drawing/2014/main" id="{7AF2EB11-ACCA-4DB6-AC10-83F4E532D9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16763" y="1790729"/>
            <a:ext cx="487363" cy="487363"/>
          </a:xfrm>
          <a:prstGeom prst="rect">
            <a:avLst/>
          </a:prstGeom>
        </p:spPr>
      </p:pic>
      <p:pic>
        <p:nvPicPr>
          <p:cNvPr id="11" name="X_[02-09]_kiku3">
            <a:hlinkClick r:id="" action="ppaction://media"/>
            <a:extLst>
              <a:ext uri="{FF2B5EF4-FFF2-40B4-BE49-F238E27FC236}">
                <a16:creationId xmlns:a16="http://schemas.microsoft.com/office/drawing/2014/main" id="{539BC61F-AE45-48C9-82D1-B2BE82EA2EC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08531" y="1790728"/>
            <a:ext cx="487363" cy="487363"/>
          </a:xfrm>
          <a:prstGeom prst="rect">
            <a:avLst/>
          </a:prstGeom>
        </p:spPr>
      </p:pic>
      <p:pic>
        <p:nvPicPr>
          <p:cNvPr id="12" name="X_[02-10]_kiku4">
            <a:hlinkClick r:id="" action="ppaction://media"/>
            <a:extLst>
              <a:ext uri="{FF2B5EF4-FFF2-40B4-BE49-F238E27FC236}">
                <a16:creationId xmlns:a16="http://schemas.microsoft.com/office/drawing/2014/main" id="{784BA3DE-E520-4417-AA0B-99A5D7E36CF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92705" y="1775192"/>
            <a:ext cx="487363" cy="4873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6AC6E79-2E8C-476D-9902-0DC2201E43EA}"/>
              </a:ext>
            </a:extLst>
          </p:cNvPr>
          <p:cNvSpPr txBox="1"/>
          <p:nvPr/>
        </p:nvSpPr>
        <p:spPr>
          <a:xfrm>
            <a:off x="3435661" y="2963932"/>
            <a:ext cx="748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b="1">
                <a:solidFill>
                  <a:srgbClr val="FF0000"/>
                </a:solidFill>
              </a:rPr>
              <a:t>×</a:t>
            </a:r>
            <a:endParaRPr lang="en-US" sz="5400" b="1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595B58-AF15-46CE-9D1D-FEC8F6C83FD2}"/>
              </a:ext>
            </a:extLst>
          </p:cNvPr>
          <p:cNvSpPr txBox="1"/>
          <p:nvPr/>
        </p:nvSpPr>
        <p:spPr>
          <a:xfrm>
            <a:off x="10216237" y="3051307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>
                <a:solidFill>
                  <a:srgbClr val="FF0000"/>
                </a:solidFill>
              </a:rPr>
              <a:t>〇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20FEB1-0488-46A2-87F5-A418FF75C61B}"/>
              </a:ext>
            </a:extLst>
          </p:cNvPr>
          <p:cNvSpPr txBox="1"/>
          <p:nvPr/>
        </p:nvSpPr>
        <p:spPr>
          <a:xfrm>
            <a:off x="5798598" y="3102431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>
                <a:solidFill>
                  <a:srgbClr val="FF0000"/>
                </a:solidFill>
              </a:rPr>
              <a:t>〇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84538D-4C0E-4299-99DE-79CAC7C41426}"/>
              </a:ext>
            </a:extLst>
          </p:cNvPr>
          <p:cNvSpPr txBox="1"/>
          <p:nvPr/>
        </p:nvSpPr>
        <p:spPr>
          <a:xfrm>
            <a:off x="1275244" y="3137032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>
                <a:solidFill>
                  <a:srgbClr val="FF0000"/>
                </a:solidFill>
              </a:rPr>
              <a:t>〇</a:t>
            </a:r>
            <a:endParaRPr lang="en-US" sz="3600" b="1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B4ED97-C858-0E9A-FDC3-60F635CD4DD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6948" y="2820547"/>
            <a:ext cx="1813912" cy="3847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59D30B-3A32-D0AA-7FD9-918EBB3DC9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62887" y="2820547"/>
            <a:ext cx="1813912" cy="3847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CCBBAD-9FE8-FB0A-E6B7-0E820AD70D6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04126" y="2820547"/>
            <a:ext cx="2123769" cy="3403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D457BB-3AE2-1F35-78CA-A1DD162BFF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97919" y="2820547"/>
            <a:ext cx="1995949" cy="4045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7641E0-8713-73D6-2181-03728ED411D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75463" y="2820547"/>
            <a:ext cx="1995949" cy="3000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43A592-7575-4299-0878-8771CB4E7FD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5337" y="1054982"/>
            <a:ext cx="8162925" cy="533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598BBF-21BB-4E3A-911B-67C50D8E84B8}"/>
              </a:ext>
            </a:extLst>
          </p:cNvPr>
          <p:cNvSpPr txBox="1"/>
          <p:nvPr/>
        </p:nvSpPr>
        <p:spPr>
          <a:xfrm>
            <a:off x="8007416" y="3102430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rgbClr val="FF0000"/>
                </a:solidFill>
              </a:rPr>
              <a:t>〇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00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1449AEC-779A-4A6F-BFBB-9113B9EF0EC1}"/>
              </a:ext>
            </a:extLst>
          </p:cNvPr>
          <p:cNvGrpSpPr/>
          <p:nvPr/>
        </p:nvGrpSpPr>
        <p:grpSpPr>
          <a:xfrm>
            <a:off x="302818" y="303728"/>
            <a:ext cx="11484446" cy="6377170"/>
            <a:chOff x="302818" y="303728"/>
            <a:chExt cx="11484446" cy="6377170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E252E8CB-B768-4224-8014-2578E856B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7453" y="2862068"/>
              <a:ext cx="7557093" cy="3818830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4E9020A0-D40E-422C-9FAF-0EEFD34D4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04733" y="1239377"/>
              <a:ext cx="11382531" cy="1342458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F0B75D0C-ED87-4DCB-81FD-7AD3BBD36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02818" y="303728"/>
              <a:ext cx="10253755" cy="873025"/>
            </a:xfrm>
            <a:prstGeom prst="rect">
              <a:avLst/>
            </a:prstGeom>
          </p:spPr>
        </p:pic>
      </p:grpSp>
      <p:pic>
        <p:nvPicPr>
          <p:cNvPr id="6" name="X_[02-07]_kiku1">
            <a:hlinkClick r:id="" action="ppaction://media"/>
            <a:extLst>
              <a:ext uri="{FF2B5EF4-FFF2-40B4-BE49-F238E27FC236}">
                <a16:creationId xmlns:a16="http://schemas.microsoft.com/office/drawing/2014/main" id="{60D33F91-ADEB-47D0-8D48-81CC723C2C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0422" y="1346847"/>
            <a:ext cx="487363" cy="487363"/>
          </a:xfrm>
          <a:prstGeom prst="rect">
            <a:avLst/>
          </a:prstGeom>
        </p:spPr>
      </p:pic>
      <p:pic>
        <p:nvPicPr>
          <p:cNvPr id="7" name="X_[02-08]_kiku2">
            <a:hlinkClick r:id="" action="ppaction://media"/>
            <a:extLst>
              <a:ext uri="{FF2B5EF4-FFF2-40B4-BE49-F238E27FC236}">
                <a16:creationId xmlns:a16="http://schemas.microsoft.com/office/drawing/2014/main" id="{8D88726A-1AE0-4757-BD27-34546707E1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06811" y="1346847"/>
            <a:ext cx="487363" cy="487363"/>
          </a:xfrm>
          <a:prstGeom prst="rect">
            <a:avLst/>
          </a:prstGeom>
        </p:spPr>
      </p:pic>
      <p:pic>
        <p:nvPicPr>
          <p:cNvPr id="8" name="X_[02-09]_kiku3">
            <a:hlinkClick r:id="" action="ppaction://media"/>
            <a:extLst>
              <a:ext uri="{FF2B5EF4-FFF2-40B4-BE49-F238E27FC236}">
                <a16:creationId xmlns:a16="http://schemas.microsoft.com/office/drawing/2014/main" id="{8A13951E-C917-414E-BF32-9B6B6DDE29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397828" y="1346847"/>
            <a:ext cx="487363" cy="487363"/>
          </a:xfrm>
          <a:prstGeom prst="rect">
            <a:avLst/>
          </a:prstGeom>
        </p:spPr>
      </p:pic>
      <p:pic>
        <p:nvPicPr>
          <p:cNvPr id="9" name="X_[02-10]_kiku4">
            <a:hlinkClick r:id="" action="ppaction://media"/>
            <a:extLst>
              <a:ext uri="{FF2B5EF4-FFF2-40B4-BE49-F238E27FC236}">
                <a16:creationId xmlns:a16="http://schemas.microsoft.com/office/drawing/2014/main" id="{1B85510D-5630-43B2-93FD-29E9295B9FF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491370" y="1346846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C57ED6-CCDF-4ED7-B0E4-D63942598B44}"/>
              </a:ext>
            </a:extLst>
          </p:cNvPr>
          <p:cNvSpPr txBox="1"/>
          <p:nvPr/>
        </p:nvSpPr>
        <p:spPr>
          <a:xfrm>
            <a:off x="11084004" y="4079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AB1FC8-D8AE-463A-8CD0-CC2C4B4DF8C4}"/>
              </a:ext>
            </a:extLst>
          </p:cNvPr>
          <p:cNvSpPr txBox="1"/>
          <p:nvPr/>
        </p:nvSpPr>
        <p:spPr>
          <a:xfrm>
            <a:off x="1382872" y="1776847"/>
            <a:ext cx="306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BBF5BD-9491-4990-B56A-546372AA7D31}"/>
              </a:ext>
            </a:extLst>
          </p:cNvPr>
          <p:cNvSpPr txBox="1"/>
          <p:nvPr/>
        </p:nvSpPr>
        <p:spPr>
          <a:xfrm>
            <a:off x="3610567" y="1733482"/>
            <a:ext cx="306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j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1EBB23-1BEA-4FA5-861F-110D9133648A}"/>
              </a:ext>
            </a:extLst>
          </p:cNvPr>
          <p:cNvSpPr txBox="1"/>
          <p:nvPr/>
        </p:nvSpPr>
        <p:spPr>
          <a:xfrm>
            <a:off x="5851297" y="1733482"/>
            <a:ext cx="306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890805-B6A8-488E-95A1-14E46BA87409}"/>
              </a:ext>
            </a:extLst>
          </p:cNvPr>
          <p:cNvSpPr txBox="1"/>
          <p:nvPr/>
        </p:nvSpPr>
        <p:spPr>
          <a:xfrm>
            <a:off x="8092027" y="1769388"/>
            <a:ext cx="306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A12881-7326-4B77-AD34-AA8EE7EF1B50}"/>
              </a:ext>
            </a:extLst>
          </p:cNvPr>
          <p:cNvSpPr txBox="1"/>
          <p:nvPr/>
        </p:nvSpPr>
        <p:spPr>
          <a:xfrm>
            <a:off x="10423257" y="1769388"/>
            <a:ext cx="306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</a:t>
            </a:r>
            <a:endParaRPr lang="en-US" sz="4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506E2A-3D3E-5112-CC77-E02C14467FB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3684" y="797219"/>
            <a:ext cx="715327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5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D05ECD3-7BDE-420C-952F-CCFDDD86A4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53" y="292387"/>
            <a:ext cx="8037300" cy="102409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D4891A-E2E7-4ADB-90EC-FB2A81BC5C0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0L2-5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74764138-2867-41F0-AB2D-C09A48C5BE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49" y="1911162"/>
            <a:ext cx="6774767" cy="227857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9" name="X_[02-07]_kiku1">
            <a:hlinkClick r:id="" action="ppaction://media"/>
            <a:extLst>
              <a:ext uri="{FF2B5EF4-FFF2-40B4-BE49-F238E27FC236}">
                <a16:creationId xmlns:a16="http://schemas.microsoft.com/office/drawing/2014/main" id="{4909086F-4BC9-40B5-8521-AC194D89AF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02548" y="1003967"/>
            <a:ext cx="487363" cy="487363"/>
          </a:xfrm>
          <a:prstGeom prst="rect">
            <a:avLst/>
          </a:prstGeom>
        </p:spPr>
      </p:pic>
      <p:pic>
        <p:nvPicPr>
          <p:cNvPr id="10" name="X_[02-08]_kiku2">
            <a:hlinkClick r:id="" action="ppaction://media"/>
            <a:extLst>
              <a:ext uri="{FF2B5EF4-FFF2-40B4-BE49-F238E27FC236}">
                <a16:creationId xmlns:a16="http://schemas.microsoft.com/office/drawing/2014/main" id="{82C7101B-CE31-473E-9173-34D9DFC792D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28300" y="1008508"/>
            <a:ext cx="487363" cy="487363"/>
          </a:xfrm>
          <a:prstGeom prst="rect">
            <a:avLst/>
          </a:prstGeom>
        </p:spPr>
      </p:pic>
      <p:pic>
        <p:nvPicPr>
          <p:cNvPr id="11" name="X_[02-09]_kiku3">
            <a:hlinkClick r:id="" action="ppaction://media"/>
            <a:extLst>
              <a:ext uri="{FF2B5EF4-FFF2-40B4-BE49-F238E27FC236}">
                <a16:creationId xmlns:a16="http://schemas.microsoft.com/office/drawing/2014/main" id="{9E29E0C1-C344-4B22-8EF1-9D15A51C897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485884" y="1014485"/>
            <a:ext cx="487363" cy="487363"/>
          </a:xfrm>
          <a:prstGeom prst="rect">
            <a:avLst/>
          </a:prstGeom>
        </p:spPr>
      </p:pic>
      <p:pic>
        <p:nvPicPr>
          <p:cNvPr id="12" name="X_[02-10]_kiku4">
            <a:hlinkClick r:id="" action="ppaction://media"/>
            <a:extLst>
              <a:ext uri="{FF2B5EF4-FFF2-40B4-BE49-F238E27FC236}">
                <a16:creationId xmlns:a16="http://schemas.microsoft.com/office/drawing/2014/main" id="{69BFF4E0-850E-4568-AD67-297557B7976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36811" y="1003966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36CDF2-8EAF-833D-F158-3E7EC957F5E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6333" b="12968"/>
          <a:stretch/>
        </p:blipFill>
        <p:spPr>
          <a:xfrm>
            <a:off x="852060" y="894283"/>
            <a:ext cx="4050488" cy="2404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D54693-0FDD-8E5B-D37E-0CA9A2A5EED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6753" y="1607412"/>
            <a:ext cx="10010775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00942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E15A99A2-2678-4624-B47D-8E7561E4CE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467" y="1752144"/>
            <a:ext cx="8291873" cy="49794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745FF0-AD89-4130-8CC1-1000B05F9609}"/>
              </a:ext>
            </a:extLst>
          </p:cNvPr>
          <p:cNvSpPr txBox="1"/>
          <p:nvPr/>
        </p:nvSpPr>
        <p:spPr>
          <a:xfrm>
            <a:off x="11084004" y="-6806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9593FB-80C8-4816-A516-10A3E211D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494" y="162085"/>
            <a:ext cx="4189396" cy="70332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9339955-D22D-4B45-B9FB-3A7A7D90C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0467" y="943560"/>
            <a:ext cx="2792387" cy="54205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637703C-1625-4574-9D42-91C1FA703E1D}"/>
              </a:ext>
            </a:extLst>
          </p:cNvPr>
          <p:cNvGrpSpPr/>
          <p:nvPr/>
        </p:nvGrpSpPr>
        <p:grpSpPr>
          <a:xfrm>
            <a:off x="443565" y="938573"/>
            <a:ext cx="3220593" cy="1342941"/>
            <a:chOff x="443565" y="938573"/>
            <a:chExt cx="3220593" cy="1342941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2CC336A6-8AD9-458B-8610-552016D67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3565" y="938573"/>
              <a:ext cx="2844078" cy="814969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7A68DEFA-B637-4BB8-982B-E9F14DE48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0062" y="1739464"/>
              <a:ext cx="2594096" cy="542050"/>
            </a:xfrm>
            <a:prstGeom prst="rect">
              <a:avLst/>
            </a:prstGeom>
          </p:spPr>
        </p:pic>
      </p:grpSp>
      <p:pic>
        <p:nvPicPr>
          <p:cNvPr id="15" name="X_[02-11]_hanasu1-1">
            <a:hlinkClick r:id="" action="ppaction://media"/>
            <a:extLst>
              <a:ext uri="{FF2B5EF4-FFF2-40B4-BE49-F238E27FC236}">
                <a16:creationId xmlns:a16="http://schemas.microsoft.com/office/drawing/2014/main" id="{9D5CD7E2-D8CD-46FF-92E1-F90BECFD3B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38685" y="2247702"/>
            <a:ext cx="487363" cy="487363"/>
          </a:xfrm>
          <a:prstGeom prst="rect">
            <a:avLst/>
          </a:prstGeom>
        </p:spPr>
      </p:pic>
      <p:pic>
        <p:nvPicPr>
          <p:cNvPr id="16" name="X_[02-12]_hanasu1-2">
            <a:hlinkClick r:id="" action="ppaction://media"/>
            <a:extLst>
              <a:ext uri="{FF2B5EF4-FFF2-40B4-BE49-F238E27FC236}">
                <a16:creationId xmlns:a16="http://schemas.microsoft.com/office/drawing/2014/main" id="{782613A5-5919-4453-8A3B-074717E1DC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90492" y="2247702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B99C15-0A1A-EE08-3115-78D25E4124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3573" y="599104"/>
            <a:ext cx="3276600" cy="266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917F5D-F4BD-FA91-2408-D9E91B3C888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0062" y="1455235"/>
            <a:ext cx="2438400" cy="2476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DA60D3-2867-9E40-625D-D28CD1F10EA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11300" y="1043135"/>
            <a:ext cx="25622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2132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A745FF0-AD89-4130-8CC1-1000B05F960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9593FB-80C8-4816-A516-10A3E211DC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494" y="162085"/>
            <a:ext cx="4189396" cy="7033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8D1BDE1-9398-487A-A4CD-7A1A62E9E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1786" y="929313"/>
            <a:ext cx="5090755" cy="53941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CFB8E80-FFD1-4EA4-A5CC-85FCF2A5FA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7447" y="1468730"/>
            <a:ext cx="8779032" cy="516328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91F8EEB-0852-4EDF-8531-F3B496D576B7}"/>
              </a:ext>
            </a:extLst>
          </p:cNvPr>
          <p:cNvGrpSpPr/>
          <p:nvPr/>
        </p:nvGrpSpPr>
        <p:grpSpPr>
          <a:xfrm>
            <a:off x="377766" y="908788"/>
            <a:ext cx="3258441" cy="1656857"/>
            <a:chOff x="377766" y="908788"/>
            <a:chExt cx="3258441" cy="1656857"/>
          </a:xfrm>
        </p:grpSpPr>
        <p:pic>
          <p:nvPicPr>
            <p:cNvPr id="11" name="Picture 10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199F0883-0C50-4099-A8E4-F4969539A8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7" r="62360"/>
            <a:stretch/>
          </p:blipFill>
          <p:spPr>
            <a:xfrm>
              <a:off x="377766" y="908788"/>
              <a:ext cx="2989681" cy="881743"/>
            </a:xfrm>
            <a:prstGeom prst="rect">
              <a:avLst/>
            </a:prstGeom>
          </p:spPr>
        </p:pic>
        <p:pic>
          <p:nvPicPr>
            <p:cNvPr id="13" name="Picture 12" descr="A picture containing text, clipart, screenshot&#10;&#10;Description automatically generated">
              <a:extLst>
                <a:ext uri="{FF2B5EF4-FFF2-40B4-BE49-F238E27FC236}">
                  <a16:creationId xmlns:a16="http://schemas.microsoft.com/office/drawing/2014/main" id="{25F4A5D1-2BF9-4925-BD62-6FF650340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176" y="1833905"/>
              <a:ext cx="2536031" cy="731740"/>
            </a:xfrm>
            <a:prstGeom prst="rect">
              <a:avLst/>
            </a:prstGeom>
          </p:spPr>
        </p:pic>
      </p:grpSp>
      <p:pic>
        <p:nvPicPr>
          <p:cNvPr id="14" name="X_[02-13]_hanasu2-1">
            <a:hlinkClick r:id="" action="ppaction://media"/>
            <a:extLst>
              <a:ext uri="{FF2B5EF4-FFF2-40B4-BE49-F238E27FC236}">
                <a16:creationId xmlns:a16="http://schemas.microsoft.com/office/drawing/2014/main" id="{29708993-601E-4402-AD11-8D7FD1AE8E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654" y="2443457"/>
            <a:ext cx="487363" cy="487363"/>
          </a:xfrm>
          <a:prstGeom prst="rect">
            <a:avLst/>
          </a:prstGeom>
        </p:spPr>
      </p:pic>
      <p:pic>
        <p:nvPicPr>
          <p:cNvPr id="17" name="X_[02-14]_hanasu2-2">
            <a:hlinkClick r:id="" action="ppaction://media"/>
            <a:extLst>
              <a:ext uri="{FF2B5EF4-FFF2-40B4-BE49-F238E27FC236}">
                <a16:creationId xmlns:a16="http://schemas.microsoft.com/office/drawing/2014/main" id="{E91EA475-E7C9-43E8-A989-85220FABBA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01378" y="2443457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D85AF9-3CD8-0B44-C947-6E077FB782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5409" y="562005"/>
            <a:ext cx="3390900" cy="285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BB9A0F-21FD-3E4F-65F2-3A7F7B73E7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0062" y="1455235"/>
            <a:ext cx="2438400" cy="247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1E73E2-DBA8-88AC-3EAE-AD795C2119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56500" y="1027572"/>
            <a:ext cx="25622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952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E15A99A2-2678-4624-B47D-8E7561E4CE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752" y="1716423"/>
            <a:ext cx="8291873" cy="49794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745FF0-AD89-4130-8CC1-1000B05F960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9593FB-80C8-4816-A516-10A3E211D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494" y="162085"/>
            <a:ext cx="4189396" cy="70332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9339955-D22D-4B45-B9FB-3A7A7D90C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9581" y="899469"/>
            <a:ext cx="2792387" cy="542051"/>
          </a:xfrm>
          <a:prstGeom prst="rect">
            <a:avLst/>
          </a:prstGeom>
        </p:spPr>
      </p:pic>
      <p:pic>
        <p:nvPicPr>
          <p:cNvPr id="15" name="X_[02-11]_hanasu1-1">
            <a:hlinkClick r:id="" action="ppaction://media"/>
            <a:extLst>
              <a:ext uri="{FF2B5EF4-FFF2-40B4-BE49-F238E27FC236}">
                <a16:creationId xmlns:a16="http://schemas.microsoft.com/office/drawing/2014/main" id="{9D5CD7E2-D8CD-46FF-92E1-F90BECFD3B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8685" y="2362153"/>
            <a:ext cx="487363" cy="487363"/>
          </a:xfrm>
          <a:prstGeom prst="rect">
            <a:avLst/>
          </a:prstGeom>
        </p:spPr>
      </p:pic>
      <p:pic>
        <p:nvPicPr>
          <p:cNvPr id="16" name="X_[02-12]_hanasu1-2">
            <a:hlinkClick r:id="" action="ppaction://media"/>
            <a:extLst>
              <a:ext uri="{FF2B5EF4-FFF2-40B4-BE49-F238E27FC236}">
                <a16:creationId xmlns:a16="http://schemas.microsoft.com/office/drawing/2014/main" id="{782613A5-5919-4453-8A3B-074717E1DC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28592" y="2362153"/>
            <a:ext cx="487363" cy="48736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09EDB4E-CF47-42AF-959A-95615E86DB19}"/>
              </a:ext>
            </a:extLst>
          </p:cNvPr>
          <p:cNvGrpSpPr/>
          <p:nvPr/>
        </p:nvGrpSpPr>
        <p:grpSpPr>
          <a:xfrm>
            <a:off x="382174" y="979865"/>
            <a:ext cx="3608421" cy="1416100"/>
            <a:chOff x="382174" y="979865"/>
            <a:chExt cx="3608421" cy="1416100"/>
          </a:xfrm>
        </p:grpSpPr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7A68DEFA-B637-4BB8-982B-E9F14DE48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0062" y="1853915"/>
              <a:ext cx="2594096" cy="542050"/>
            </a:xfrm>
            <a:prstGeom prst="rect">
              <a:avLst/>
            </a:prstGeom>
          </p:spPr>
        </p:pic>
        <p:pic>
          <p:nvPicPr>
            <p:cNvPr id="11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92A1F91-5E03-4914-B7D4-6A20F30679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98" b="7246"/>
            <a:stretch/>
          </p:blipFill>
          <p:spPr>
            <a:xfrm>
              <a:off x="382174" y="979865"/>
              <a:ext cx="3608421" cy="759599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0C6CF65-D5A7-8C19-3258-BE62BC821A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5408" y="562004"/>
            <a:ext cx="3731153" cy="3144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9A0BB0-EA27-DD21-CD2F-E69188A49EE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5409" y="1400364"/>
            <a:ext cx="3518788" cy="3160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CE396D-F6DA-84E0-383C-81972FB883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13816" y="1016764"/>
            <a:ext cx="25622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8818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E15A99A2-2678-4624-B47D-8E7561E4CE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752" y="1716423"/>
            <a:ext cx="8291873" cy="49794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745FF0-AD89-4130-8CC1-1000B05F960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9593FB-80C8-4816-A516-10A3E211D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494" y="162085"/>
            <a:ext cx="4189396" cy="70332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9339955-D22D-4B45-B9FB-3A7A7D90C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9581" y="899469"/>
            <a:ext cx="2792387" cy="542051"/>
          </a:xfrm>
          <a:prstGeom prst="rect">
            <a:avLst/>
          </a:prstGeom>
        </p:spPr>
      </p:pic>
      <p:pic>
        <p:nvPicPr>
          <p:cNvPr id="15" name="X_[02-11]_hanasu1-1">
            <a:hlinkClick r:id="" action="ppaction://media"/>
            <a:extLst>
              <a:ext uri="{FF2B5EF4-FFF2-40B4-BE49-F238E27FC236}">
                <a16:creationId xmlns:a16="http://schemas.microsoft.com/office/drawing/2014/main" id="{9D5CD7E2-D8CD-46FF-92E1-F90BECFD3B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8685" y="2362153"/>
            <a:ext cx="487363" cy="487363"/>
          </a:xfrm>
          <a:prstGeom prst="rect">
            <a:avLst/>
          </a:prstGeom>
        </p:spPr>
      </p:pic>
      <p:pic>
        <p:nvPicPr>
          <p:cNvPr id="16" name="X_[02-12]_hanasu1-2">
            <a:hlinkClick r:id="" action="ppaction://media"/>
            <a:extLst>
              <a:ext uri="{FF2B5EF4-FFF2-40B4-BE49-F238E27FC236}">
                <a16:creationId xmlns:a16="http://schemas.microsoft.com/office/drawing/2014/main" id="{782613A5-5919-4453-8A3B-074717E1DC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52392" y="2362153"/>
            <a:ext cx="487363" cy="48736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09EDB4E-CF47-42AF-959A-95615E86DB19}"/>
              </a:ext>
            </a:extLst>
          </p:cNvPr>
          <p:cNvGrpSpPr/>
          <p:nvPr/>
        </p:nvGrpSpPr>
        <p:grpSpPr>
          <a:xfrm>
            <a:off x="382174" y="979865"/>
            <a:ext cx="3608421" cy="1416100"/>
            <a:chOff x="382174" y="979865"/>
            <a:chExt cx="3608421" cy="1416100"/>
          </a:xfrm>
        </p:grpSpPr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7A68DEFA-B637-4BB8-982B-E9F14DE48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0062" y="1853915"/>
              <a:ext cx="2594096" cy="542050"/>
            </a:xfrm>
            <a:prstGeom prst="rect">
              <a:avLst/>
            </a:prstGeom>
          </p:spPr>
        </p:pic>
        <p:pic>
          <p:nvPicPr>
            <p:cNvPr id="11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92A1F91-5E03-4914-B7D4-6A20F30679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98" b="7246"/>
            <a:stretch/>
          </p:blipFill>
          <p:spPr>
            <a:xfrm>
              <a:off x="382174" y="979865"/>
              <a:ext cx="3608421" cy="759599"/>
            </a:xfrm>
            <a:prstGeom prst="rect">
              <a:avLst/>
            </a:prstGeom>
          </p:spPr>
        </p:pic>
      </p:grp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66BB7789-0A97-4ED9-B9BE-BE2B1D2024BB}"/>
              </a:ext>
            </a:extLst>
          </p:cNvPr>
          <p:cNvSpPr/>
          <p:nvPr/>
        </p:nvSpPr>
        <p:spPr>
          <a:xfrm>
            <a:off x="4844379" y="1936776"/>
            <a:ext cx="3297613" cy="14361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6E538958-EB85-4D1B-B8C9-8F25DDC8DF23}"/>
              </a:ext>
            </a:extLst>
          </p:cNvPr>
          <p:cNvSpPr/>
          <p:nvPr/>
        </p:nvSpPr>
        <p:spPr>
          <a:xfrm>
            <a:off x="4039581" y="4206169"/>
            <a:ext cx="2580237" cy="22603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1E64AFAA-2B12-4F69-BBD3-9AAB186141CF}"/>
              </a:ext>
            </a:extLst>
          </p:cNvPr>
          <p:cNvSpPr/>
          <p:nvPr/>
        </p:nvSpPr>
        <p:spPr>
          <a:xfrm>
            <a:off x="8528444" y="4252255"/>
            <a:ext cx="2871441" cy="14361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D5C973-32EB-713F-B6B7-283C8E1049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5408" y="562004"/>
            <a:ext cx="3731153" cy="3144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1133CB-4783-6FA6-ED7F-6D7483EDB2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5409" y="1387664"/>
            <a:ext cx="4102988" cy="3795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C9121D-2F1E-E257-8ECF-DB026010C87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66219" y="1041875"/>
            <a:ext cx="25622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1393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A745FF0-AD89-4130-8CC1-1000B05F960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9593FB-80C8-4816-A516-10A3E211DC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494" y="162085"/>
            <a:ext cx="4189396" cy="7033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8D1BDE1-9398-487A-A4CD-7A1A62E9E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3771" y="905248"/>
            <a:ext cx="5162500" cy="5470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CFB8E80-FFD1-4EA4-A5CC-85FCF2A5FA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2004" y="1621130"/>
            <a:ext cx="8779032" cy="516328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69AEC75-394B-4D87-9269-E4AFD191040D}"/>
              </a:ext>
            </a:extLst>
          </p:cNvPr>
          <p:cNvGrpSpPr/>
          <p:nvPr/>
        </p:nvGrpSpPr>
        <p:grpSpPr>
          <a:xfrm>
            <a:off x="433493" y="841935"/>
            <a:ext cx="3659536" cy="1723710"/>
            <a:chOff x="433493" y="841935"/>
            <a:chExt cx="3659536" cy="1723710"/>
          </a:xfrm>
        </p:grpSpPr>
        <p:pic>
          <p:nvPicPr>
            <p:cNvPr id="13" name="Picture 12" descr="A picture containing text, clipart, screenshot&#10;&#10;Description automatically generated">
              <a:extLst>
                <a:ext uri="{FF2B5EF4-FFF2-40B4-BE49-F238E27FC236}">
                  <a16:creationId xmlns:a16="http://schemas.microsoft.com/office/drawing/2014/main" id="{25F4A5D1-2BF9-4925-BD62-6FF650340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176" y="1833905"/>
              <a:ext cx="2536031" cy="731740"/>
            </a:xfrm>
            <a:prstGeom prst="rect">
              <a:avLst/>
            </a:prstGeom>
          </p:spPr>
        </p:pic>
        <p:pic>
          <p:nvPicPr>
            <p:cNvPr id="12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BB755C1-56A8-4566-9257-EBC0CF56D1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62" b="4356"/>
            <a:stretch/>
          </p:blipFill>
          <p:spPr>
            <a:xfrm>
              <a:off x="433493" y="841935"/>
              <a:ext cx="3659536" cy="948765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63B1CCF-5E14-25DA-CE74-DB265A21FA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6667" y="579173"/>
            <a:ext cx="3731153" cy="3144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16C514-1365-7D5A-DBF1-025056D395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0122" y="1451080"/>
            <a:ext cx="3518788" cy="3160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93F269-4F63-3303-460D-73D0D37BFB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4046" y="1021755"/>
            <a:ext cx="2562225" cy="342900"/>
          </a:xfrm>
          <a:prstGeom prst="rect">
            <a:avLst/>
          </a:prstGeom>
        </p:spPr>
      </p:pic>
      <p:pic>
        <p:nvPicPr>
          <p:cNvPr id="17" name="X_[02-14]_hanasu2-2">
            <a:hlinkClick r:id="" action="ppaction://media"/>
            <a:extLst>
              <a:ext uri="{FF2B5EF4-FFF2-40B4-BE49-F238E27FC236}">
                <a16:creationId xmlns:a16="http://schemas.microsoft.com/office/drawing/2014/main" id="{E91EA475-E7C9-43E8-A989-85220FABBA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937878" y="2443457"/>
            <a:ext cx="487363" cy="487363"/>
          </a:xfrm>
          <a:prstGeom prst="rect">
            <a:avLst/>
          </a:prstGeom>
        </p:spPr>
      </p:pic>
      <p:pic>
        <p:nvPicPr>
          <p:cNvPr id="14" name="X_[02-13]_hanasu2-1">
            <a:hlinkClick r:id="" action="ppaction://media"/>
            <a:extLst>
              <a:ext uri="{FF2B5EF4-FFF2-40B4-BE49-F238E27FC236}">
                <a16:creationId xmlns:a16="http://schemas.microsoft.com/office/drawing/2014/main" id="{29708993-601E-4402-AD11-8D7FD1AE8E4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74654" y="24434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416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A745FF0-AD89-4130-8CC1-1000B05F960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9593FB-80C8-4816-A516-10A3E211DC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494" y="162085"/>
            <a:ext cx="4189396" cy="7033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8D1BDE1-9398-487A-A4CD-7A1A62E9E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3771" y="905248"/>
            <a:ext cx="5162500" cy="5470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CFB8E80-FFD1-4EA4-A5CC-85FCF2A5FA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2004" y="1621130"/>
            <a:ext cx="8779032" cy="516328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69AEC75-394B-4D87-9269-E4AFD191040D}"/>
              </a:ext>
            </a:extLst>
          </p:cNvPr>
          <p:cNvGrpSpPr/>
          <p:nvPr/>
        </p:nvGrpSpPr>
        <p:grpSpPr>
          <a:xfrm>
            <a:off x="433493" y="841935"/>
            <a:ext cx="3659536" cy="1723710"/>
            <a:chOff x="433493" y="841935"/>
            <a:chExt cx="3659536" cy="1723710"/>
          </a:xfrm>
        </p:grpSpPr>
        <p:pic>
          <p:nvPicPr>
            <p:cNvPr id="13" name="Picture 12" descr="A picture containing text, clipart, screenshot&#10;&#10;Description automatically generated">
              <a:extLst>
                <a:ext uri="{FF2B5EF4-FFF2-40B4-BE49-F238E27FC236}">
                  <a16:creationId xmlns:a16="http://schemas.microsoft.com/office/drawing/2014/main" id="{25F4A5D1-2BF9-4925-BD62-6FF650340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176" y="1833905"/>
              <a:ext cx="2536031" cy="731740"/>
            </a:xfrm>
            <a:prstGeom prst="rect">
              <a:avLst/>
            </a:prstGeom>
          </p:spPr>
        </p:pic>
        <p:pic>
          <p:nvPicPr>
            <p:cNvPr id="12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BB755C1-56A8-4566-9257-EBC0CF56D1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62" b="4356"/>
            <a:stretch/>
          </p:blipFill>
          <p:spPr>
            <a:xfrm>
              <a:off x="433493" y="841935"/>
              <a:ext cx="3659536" cy="948765"/>
            </a:xfrm>
            <a:prstGeom prst="rect">
              <a:avLst/>
            </a:prstGeom>
          </p:spPr>
        </p:pic>
      </p:grp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076163B-FD46-442E-A2F4-6FF7100D871C}"/>
              </a:ext>
            </a:extLst>
          </p:cNvPr>
          <p:cNvSpPr/>
          <p:nvPr/>
        </p:nvSpPr>
        <p:spPr>
          <a:xfrm>
            <a:off x="4462890" y="1770571"/>
            <a:ext cx="4478518" cy="16132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88DD84A-6043-4D6D-A9D1-C1E88EFF772E}"/>
              </a:ext>
            </a:extLst>
          </p:cNvPr>
          <p:cNvSpPr/>
          <p:nvPr/>
        </p:nvSpPr>
        <p:spPr>
          <a:xfrm>
            <a:off x="3557648" y="4202773"/>
            <a:ext cx="2876005" cy="24444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E46EB03B-FD80-46A1-8F3B-589017843590}"/>
              </a:ext>
            </a:extLst>
          </p:cNvPr>
          <p:cNvSpPr/>
          <p:nvPr/>
        </p:nvSpPr>
        <p:spPr>
          <a:xfrm>
            <a:off x="8340390" y="4202773"/>
            <a:ext cx="3179956" cy="16132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7A1ABA-4203-301E-F31A-479AC7DDC0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6667" y="579173"/>
            <a:ext cx="3731153" cy="3144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1D9E5C-227F-DBE0-80D9-539002F71D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4840" y="1415416"/>
            <a:ext cx="4407788" cy="316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C12CC0-B82D-4A78-DB75-7135EA0F99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35920" y="1007307"/>
            <a:ext cx="2562225" cy="342900"/>
          </a:xfrm>
          <a:prstGeom prst="rect">
            <a:avLst/>
          </a:prstGeom>
        </p:spPr>
      </p:pic>
      <p:pic>
        <p:nvPicPr>
          <p:cNvPr id="17" name="X_[02-14]_hanasu2-2">
            <a:hlinkClick r:id="" action="ppaction://media"/>
            <a:extLst>
              <a:ext uri="{FF2B5EF4-FFF2-40B4-BE49-F238E27FC236}">
                <a16:creationId xmlns:a16="http://schemas.microsoft.com/office/drawing/2014/main" id="{E91EA475-E7C9-43E8-A989-85220FABBA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861678" y="2443457"/>
            <a:ext cx="487363" cy="487363"/>
          </a:xfrm>
          <a:prstGeom prst="rect">
            <a:avLst/>
          </a:prstGeom>
        </p:spPr>
      </p:pic>
      <p:pic>
        <p:nvPicPr>
          <p:cNvPr id="14" name="X_[02-13]_hanasu2-1">
            <a:hlinkClick r:id="" action="ppaction://media"/>
            <a:extLst>
              <a:ext uri="{FF2B5EF4-FFF2-40B4-BE49-F238E27FC236}">
                <a16:creationId xmlns:a16="http://schemas.microsoft.com/office/drawing/2014/main" id="{29708993-601E-4402-AD11-8D7FD1AE8E4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74654" y="24434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99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E8D3171-21A8-408B-9115-43469CC89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41" y="113226"/>
            <a:ext cx="7765119" cy="112064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A200B0-CFEB-449C-A236-FC1D76CD885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0L2-7</a:t>
            </a:r>
          </a:p>
        </p:txBody>
      </p:sp>
      <p:pic>
        <p:nvPicPr>
          <p:cNvPr id="1026" name="Picture 2" descr="世間話をする男性のイラスト">
            <a:extLst>
              <a:ext uri="{FF2B5EF4-FFF2-40B4-BE49-F238E27FC236}">
                <a16:creationId xmlns:a16="http://schemas.microsoft.com/office/drawing/2014/main" id="{DA7345B0-EF66-4930-BFAF-D59565BE6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99" y="1873704"/>
            <a:ext cx="4789715" cy="433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A29618-B1F9-1E7A-ECC1-67BFDBC8E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655" y="649604"/>
            <a:ext cx="8871935" cy="35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22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E8D3171-21A8-408B-9115-43469CC89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41" y="113226"/>
            <a:ext cx="7765119" cy="112064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A200B0-CFEB-449C-A236-FC1D76CD885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0L2-7</a:t>
            </a:r>
          </a:p>
        </p:txBody>
      </p:sp>
      <p:pic>
        <p:nvPicPr>
          <p:cNvPr id="1026" name="Picture 2" descr="世間話をする男性のイラスト">
            <a:extLst>
              <a:ext uri="{FF2B5EF4-FFF2-40B4-BE49-F238E27FC236}">
                <a16:creationId xmlns:a16="http://schemas.microsoft.com/office/drawing/2014/main" id="{DA7345B0-EF66-4930-BFAF-D59565BE6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43" y="3309123"/>
            <a:ext cx="3456214" cy="312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AF7F2A4-A092-4858-A431-DD75C09B9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3029" y="1743512"/>
            <a:ext cx="8098971" cy="47633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E2233E-CDE5-0D52-7A2D-5751CC0B10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655" y="649604"/>
            <a:ext cx="8871935" cy="35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54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A3A5AF-3D24-ACB2-8ACD-05F1891A1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2" y="1402897"/>
            <a:ext cx="10888595" cy="53919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77" y="3152186"/>
            <a:ext cx="10812454" cy="10157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A6E4BC-D51A-5AEB-B9D3-6A536FA6B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18" y="43869"/>
            <a:ext cx="11021963" cy="1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390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6513CF4-873A-43CC-85A9-2B026EF35C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0" r="728"/>
          <a:stretch/>
        </p:blipFill>
        <p:spPr>
          <a:xfrm>
            <a:off x="-5443" y="19731"/>
            <a:ext cx="12188891" cy="220435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51A10-6A22-4DB3-B62A-3A4C5DB722A0}"/>
              </a:ext>
            </a:extLst>
          </p:cNvPr>
          <p:cNvSpPr txBox="1"/>
          <p:nvPr/>
        </p:nvSpPr>
        <p:spPr>
          <a:xfrm>
            <a:off x="11042492" y="19731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4B65A7-278B-CEC8-B17F-82A9505BE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" y="1216464"/>
            <a:ext cx="12188891" cy="112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92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F713796-7A11-4555-B09C-2098FF78F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4" y="63773"/>
            <a:ext cx="3337850" cy="960203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9149575E-FCE8-432B-9B22-86E16A787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25" y="127856"/>
            <a:ext cx="4178662" cy="960203"/>
          </a:xfrm>
          <a:prstGeom prst="rect">
            <a:avLst/>
          </a:prstGeom>
        </p:spPr>
      </p:pic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B34B8B73-0729-4EA7-9BDB-E6D8B04A18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3"/>
          <a:stretch/>
        </p:blipFill>
        <p:spPr>
          <a:xfrm>
            <a:off x="1222233" y="2547015"/>
            <a:ext cx="9979895" cy="40277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E572D6-C5FE-42D3-ADCE-71ED616CE9D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0L2-8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ADA778-41E6-41A4-AA74-769A2FD86A49}"/>
              </a:ext>
            </a:extLst>
          </p:cNvPr>
          <p:cNvGrpSpPr/>
          <p:nvPr/>
        </p:nvGrpSpPr>
        <p:grpSpPr>
          <a:xfrm>
            <a:off x="411878" y="1241951"/>
            <a:ext cx="9979896" cy="1165400"/>
            <a:chOff x="395549" y="1229173"/>
            <a:chExt cx="9979896" cy="11654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E91601B-6D6F-401F-8674-FD189B7D2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49" y="1229173"/>
              <a:ext cx="9979896" cy="1165400"/>
            </a:xfrm>
            <a:prstGeom prst="rect">
              <a:avLst/>
            </a:prstGeom>
          </p:spPr>
        </p:pic>
        <p:pic>
          <p:nvPicPr>
            <p:cNvPr id="3" name="Picture 2" descr="Background pattern&#10;&#10;Description automatically generated with low confidence">
              <a:extLst>
                <a:ext uri="{FF2B5EF4-FFF2-40B4-BE49-F238E27FC236}">
                  <a16:creationId xmlns:a16="http://schemas.microsoft.com/office/drawing/2014/main" id="{7AB80559-A361-4146-BA0D-15A059ECE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7402" y="1723494"/>
              <a:ext cx="1417443" cy="468086"/>
            </a:xfrm>
            <a:prstGeom prst="rect">
              <a:avLst/>
            </a:prstGeom>
          </p:spPr>
        </p:pic>
      </p:grpSp>
      <p:pic>
        <p:nvPicPr>
          <p:cNvPr id="14" name="X_[02-15]_kiku0-1">
            <a:hlinkClick r:id="" action="ppaction://media"/>
            <a:extLst>
              <a:ext uri="{FF2B5EF4-FFF2-40B4-BE49-F238E27FC236}">
                <a16:creationId xmlns:a16="http://schemas.microsoft.com/office/drawing/2014/main" id="{D3D9848F-B535-4BD4-B780-9E7851549E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25685" y="1670049"/>
            <a:ext cx="672769" cy="6727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D2A24E-13FD-D2F9-F481-73E9DBB235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6593" y="691127"/>
            <a:ext cx="2447925" cy="266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F9A24E-EF95-5B29-55F6-3BE5BAE759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7650" y="694527"/>
            <a:ext cx="4076700" cy="3333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6572C85-9B3B-1F9E-FE22-C0409CB8BF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3420" y="1851690"/>
            <a:ext cx="3752850" cy="3524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F267866-4D41-0E2E-5C84-B6B8420E467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01338" y="2204115"/>
            <a:ext cx="25908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6088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F713796-7A11-4555-B09C-2098FF78F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4" y="63773"/>
            <a:ext cx="3337850" cy="960203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9149575E-FCE8-432B-9B22-86E16A787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096" y="28027"/>
            <a:ext cx="4178662" cy="96020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E572D6-C5FE-42D3-ADCE-71ED616CE9DA}"/>
              </a:ext>
            </a:extLst>
          </p:cNvPr>
          <p:cNvSpPr txBox="1"/>
          <p:nvPr/>
        </p:nvSpPr>
        <p:spPr>
          <a:xfrm>
            <a:off x="11084004" y="-3864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0L2-8</a:t>
            </a:r>
          </a:p>
        </p:txBody>
      </p:sp>
      <p:pic>
        <p:nvPicPr>
          <p:cNvPr id="20" name="Picture 19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C7E7D5DC-F955-4A52-9179-2A187A6F08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123" y="3238483"/>
            <a:ext cx="1089754" cy="38103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20D1995-692A-4E71-932C-2B46562C0556}"/>
              </a:ext>
            </a:extLst>
          </p:cNvPr>
          <p:cNvGrpSpPr/>
          <p:nvPr/>
        </p:nvGrpSpPr>
        <p:grpSpPr>
          <a:xfrm>
            <a:off x="395549" y="1229173"/>
            <a:ext cx="9979896" cy="1165400"/>
            <a:chOff x="395549" y="1229173"/>
            <a:chExt cx="9979896" cy="11654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E91601B-6D6F-401F-8674-FD189B7D2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49" y="1229173"/>
              <a:ext cx="9979896" cy="1165400"/>
            </a:xfrm>
            <a:prstGeom prst="rect">
              <a:avLst/>
            </a:prstGeom>
          </p:spPr>
        </p:pic>
        <p:pic>
          <p:nvPicPr>
            <p:cNvPr id="22" name="Picture 21" descr="Background pattern&#10;&#10;Description automatically generated with low confidence">
              <a:extLst>
                <a:ext uri="{FF2B5EF4-FFF2-40B4-BE49-F238E27FC236}">
                  <a16:creationId xmlns:a16="http://schemas.microsoft.com/office/drawing/2014/main" id="{8BD8C304-8523-4EF7-8BA2-FF98DB31E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2347" y="1708714"/>
              <a:ext cx="1531753" cy="685859"/>
            </a:xfrm>
            <a:prstGeom prst="rect">
              <a:avLst/>
            </a:prstGeom>
          </p:spPr>
        </p:pic>
      </p:grpSp>
      <p:pic>
        <p:nvPicPr>
          <p:cNvPr id="16" name="X_[02-16]_kiku0-2">
            <a:hlinkClick r:id="" action="ppaction://media"/>
            <a:extLst>
              <a:ext uri="{FF2B5EF4-FFF2-40B4-BE49-F238E27FC236}">
                <a16:creationId xmlns:a16="http://schemas.microsoft.com/office/drawing/2014/main" id="{1C13125A-E9A6-432F-9AB8-E233E9D770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41840" y="1674089"/>
            <a:ext cx="649148" cy="6491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08D3443-F81C-1320-7A22-D7385D7848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755" y="691127"/>
            <a:ext cx="2447925" cy="266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0622C6-9CBF-F277-09E9-CD9499516A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5637" y="624452"/>
            <a:ext cx="4076700" cy="333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D8DD71-E581-6E81-452D-31E673A50A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7954" y="1822450"/>
            <a:ext cx="3752850" cy="352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10B51F-6C76-C291-62D1-9FDDDE1101D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1171" y="2174875"/>
            <a:ext cx="2590800" cy="342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1FE9D5-2143-E3E7-9E65-FC371DA0FB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1978" y="2480237"/>
            <a:ext cx="9350897" cy="42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4749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4C2CC6C-097B-4763-9B9C-DD393AADAB00}"/>
              </a:ext>
            </a:extLst>
          </p:cNvPr>
          <p:cNvGrpSpPr/>
          <p:nvPr/>
        </p:nvGrpSpPr>
        <p:grpSpPr>
          <a:xfrm>
            <a:off x="173766" y="1270026"/>
            <a:ext cx="11798644" cy="5063523"/>
            <a:chOff x="173766" y="1270026"/>
            <a:chExt cx="11798644" cy="5063523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2CB3207F-F466-4480-A374-90A7BC388226}"/>
                </a:ext>
              </a:extLst>
            </p:cNvPr>
            <p:cNvGrpSpPr/>
            <p:nvPr/>
          </p:nvGrpSpPr>
          <p:grpSpPr>
            <a:xfrm>
              <a:off x="173766" y="1270026"/>
              <a:ext cx="11798644" cy="2875847"/>
              <a:chOff x="173766" y="1270026"/>
              <a:chExt cx="11798644" cy="2875847"/>
            </a:xfrm>
          </p:grpSpPr>
          <p:pic>
            <p:nvPicPr>
              <p:cNvPr id="34" name="Picture 7" descr="Graphical user interface, application&#10;&#10;Description automatically generated">
                <a:extLst>
                  <a:ext uri="{FF2B5EF4-FFF2-40B4-BE49-F238E27FC236}">
                    <a16:creationId xmlns:a16="http://schemas.microsoft.com/office/drawing/2014/main" id="{6304777C-1970-4685-9602-9E434457D2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766" y="1270026"/>
                <a:ext cx="2933467" cy="2875846"/>
              </a:xfrm>
              <a:prstGeom prst="rect">
                <a:avLst/>
              </a:prstGeom>
            </p:spPr>
          </p:pic>
          <p:pic>
            <p:nvPicPr>
              <p:cNvPr id="35" name="Picture 9" descr="Graphical user interface, application&#10;&#10;Description automatically generated">
                <a:extLst>
                  <a:ext uri="{FF2B5EF4-FFF2-40B4-BE49-F238E27FC236}">
                    <a16:creationId xmlns:a16="http://schemas.microsoft.com/office/drawing/2014/main" id="{ABA032F4-9D42-4A43-954A-1BA6FD4B52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42157" y="1270026"/>
                <a:ext cx="2938706" cy="2875846"/>
              </a:xfrm>
              <a:prstGeom prst="rect">
                <a:avLst/>
              </a:prstGeom>
            </p:spPr>
          </p:pic>
          <p:pic>
            <p:nvPicPr>
              <p:cNvPr id="36" name="Picture 11" descr="Graphical user interface, application&#10;&#10;Description automatically generated">
                <a:extLst>
                  <a:ext uri="{FF2B5EF4-FFF2-40B4-BE49-F238E27FC236}">
                    <a16:creationId xmlns:a16="http://schemas.microsoft.com/office/drawing/2014/main" id="{94612029-6F00-4AF8-91C9-BE8B7E1C1D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1138" y="1270027"/>
                <a:ext cx="2922734" cy="2875846"/>
              </a:xfrm>
              <a:prstGeom prst="rect">
                <a:avLst/>
              </a:prstGeom>
            </p:spPr>
          </p:pic>
          <p:pic>
            <p:nvPicPr>
              <p:cNvPr id="37" name="Picture 13" descr="Graphical user interface, text&#10;&#10;Description automatically generated">
                <a:extLst>
                  <a:ext uri="{FF2B5EF4-FFF2-40B4-BE49-F238E27FC236}">
                    <a16:creationId xmlns:a16="http://schemas.microsoft.com/office/drawing/2014/main" id="{8E03E39C-F5BE-47EF-B394-814A38AD81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49844" y="1270026"/>
                <a:ext cx="2922566" cy="2875846"/>
              </a:xfrm>
              <a:prstGeom prst="rect">
                <a:avLst/>
              </a:prstGeom>
            </p:spPr>
          </p:pic>
        </p:grp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FF7B605C-7EBF-46EB-83B7-94CE8BE94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412889" y="4299044"/>
              <a:ext cx="4206309" cy="2034505"/>
            </a:xfrm>
            <a:prstGeom prst="rect">
              <a:avLst/>
            </a:prstGeom>
          </p:spPr>
        </p:pic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3422BACC-5D6D-4349-B2CF-995C750670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r="739"/>
            <a:stretch/>
          </p:blipFill>
          <p:spPr>
            <a:xfrm>
              <a:off x="1143274" y="4336488"/>
              <a:ext cx="3952206" cy="1997061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33C46EA-7A5A-40D8-AE46-E709C2A3911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21" y="267689"/>
            <a:ext cx="8433786" cy="8117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6BFD13-B0AD-42C6-A021-EB2876F8DBC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6E8D17-D0AE-4E2A-B44D-4B25AEAD1DEA}"/>
              </a:ext>
            </a:extLst>
          </p:cNvPr>
          <p:cNvSpPr txBox="1"/>
          <p:nvPr/>
        </p:nvSpPr>
        <p:spPr>
          <a:xfrm>
            <a:off x="657386" y="2239330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EF544D-4E84-47A7-ACC7-0C5ABB3A8D19}"/>
              </a:ext>
            </a:extLst>
          </p:cNvPr>
          <p:cNvSpPr txBox="1"/>
          <p:nvPr/>
        </p:nvSpPr>
        <p:spPr>
          <a:xfrm>
            <a:off x="3800363" y="1615391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07AF96-E9F6-4130-959E-0C4ACBC57E6B}"/>
              </a:ext>
            </a:extLst>
          </p:cNvPr>
          <p:cNvSpPr txBox="1"/>
          <p:nvPr/>
        </p:nvSpPr>
        <p:spPr>
          <a:xfrm>
            <a:off x="6740956" y="1520141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291EEA-607C-4B6C-BE5C-CDA5E42F23F7}"/>
              </a:ext>
            </a:extLst>
          </p:cNvPr>
          <p:cNvSpPr txBox="1"/>
          <p:nvPr/>
        </p:nvSpPr>
        <p:spPr>
          <a:xfrm>
            <a:off x="9422012" y="2525764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pic>
        <p:nvPicPr>
          <p:cNvPr id="19" name="X_[02-17]_kiku1">
            <a:hlinkClick r:id="" action="ppaction://media"/>
            <a:extLst>
              <a:ext uri="{FF2B5EF4-FFF2-40B4-BE49-F238E27FC236}">
                <a16:creationId xmlns:a16="http://schemas.microsoft.com/office/drawing/2014/main" id="{2E579ABB-5287-4832-8C16-D9D58C88C8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143714" y="1174101"/>
            <a:ext cx="487363" cy="487363"/>
          </a:xfrm>
          <a:prstGeom prst="rect">
            <a:avLst/>
          </a:prstGeom>
        </p:spPr>
      </p:pic>
      <p:pic>
        <p:nvPicPr>
          <p:cNvPr id="20" name="X_[02-18]_kiku2">
            <a:hlinkClick r:id="" action="ppaction://media"/>
            <a:extLst>
              <a:ext uri="{FF2B5EF4-FFF2-40B4-BE49-F238E27FC236}">
                <a16:creationId xmlns:a16="http://schemas.microsoft.com/office/drawing/2014/main" id="{A5EB564A-2FF1-414B-8E89-D269E9E272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039908" y="1174101"/>
            <a:ext cx="487363" cy="487363"/>
          </a:xfrm>
          <a:prstGeom prst="rect">
            <a:avLst/>
          </a:prstGeom>
        </p:spPr>
      </p:pic>
      <p:pic>
        <p:nvPicPr>
          <p:cNvPr id="21" name="X_[02-19]_kiku3">
            <a:hlinkClick r:id="" action="ppaction://media"/>
            <a:extLst>
              <a:ext uri="{FF2B5EF4-FFF2-40B4-BE49-F238E27FC236}">
                <a16:creationId xmlns:a16="http://schemas.microsoft.com/office/drawing/2014/main" id="{9DFD2177-F966-4935-A5DF-DE97273BEDD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021921" y="1205886"/>
            <a:ext cx="487363" cy="487363"/>
          </a:xfrm>
          <a:prstGeom prst="rect">
            <a:avLst/>
          </a:prstGeom>
        </p:spPr>
      </p:pic>
      <p:pic>
        <p:nvPicPr>
          <p:cNvPr id="22" name="X_[02-20]_kiku4">
            <a:hlinkClick r:id="" action="ppaction://media"/>
            <a:extLst>
              <a:ext uri="{FF2B5EF4-FFF2-40B4-BE49-F238E27FC236}">
                <a16:creationId xmlns:a16="http://schemas.microsoft.com/office/drawing/2014/main" id="{85A4B849-02D2-4184-B4C7-1D2E2F94B40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939416" y="1205885"/>
            <a:ext cx="487363" cy="487363"/>
          </a:xfrm>
          <a:prstGeom prst="rect">
            <a:avLst/>
          </a:prstGeom>
        </p:spPr>
      </p:pic>
      <p:pic>
        <p:nvPicPr>
          <p:cNvPr id="40" name="X_[02-17]_kiku1">
            <a:hlinkClick r:id="" action="ppaction://media"/>
            <a:extLst>
              <a:ext uri="{FF2B5EF4-FFF2-40B4-BE49-F238E27FC236}">
                <a16:creationId xmlns:a16="http://schemas.microsoft.com/office/drawing/2014/main" id="{DD3FD2C8-51EC-460F-9F96-ABB27E23DA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061492" y="1184987"/>
            <a:ext cx="487363" cy="487363"/>
          </a:xfrm>
          <a:prstGeom prst="rect">
            <a:avLst/>
          </a:prstGeom>
        </p:spPr>
      </p:pic>
      <p:pic>
        <p:nvPicPr>
          <p:cNvPr id="41" name="X_[02-18]_kiku2">
            <a:hlinkClick r:id="" action="ppaction://media"/>
            <a:extLst>
              <a:ext uri="{FF2B5EF4-FFF2-40B4-BE49-F238E27FC236}">
                <a16:creationId xmlns:a16="http://schemas.microsoft.com/office/drawing/2014/main" id="{48C35057-F63C-4485-82FF-E37427AF7A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005845" y="1179543"/>
            <a:ext cx="487363" cy="487363"/>
          </a:xfrm>
          <a:prstGeom prst="rect">
            <a:avLst/>
          </a:prstGeom>
        </p:spPr>
      </p:pic>
      <p:pic>
        <p:nvPicPr>
          <p:cNvPr id="42" name="X_[02-19]_kiku3">
            <a:hlinkClick r:id="" action="ppaction://media"/>
            <a:extLst>
              <a:ext uri="{FF2B5EF4-FFF2-40B4-BE49-F238E27FC236}">
                <a16:creationId xmlns:a16="http://schemas.microsoft.com/office/drawing/2014/main" id="{38949ACD-F7CA-4B4B-BFC9-ABA0A8C97FD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989501" y="1189394"/>
            <a:ext cx="487363" cy="487363"/>
          </a:xfrm>
          <a:prstGeom prst="rect">
            <a:avLst/>
          </a:prstGeom>
        </p:spPr>
      </p:pic>
      <p:pic>
        <p:nvPicPr>
          <p:cNvPr id="43" name="X_[02-20]_kiku4">
            <a:hlinkClick r:id="" action="ppaction://media"/>
            <a:extLst>
              <a:ext uri="{FF2B5EF4-FFF2-40B4-BE49-F238E27FC236}">
                <a16:creationId xmlns:a16="http://schemas.microsoft.com/office/drawing/2014/main" id="{5987A6F0-DB7B-43E0-85EB-7A3D55F9345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912235" y="1189393"/>
            <a:ext cx="487363" cy="4873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5030DB-78B1-5B9D-13DE-8FAE89D762B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2601" y="712047"/>
            <a:ext cx="721042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6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927546B-3ADB-45A2-9C03-0798E4716A45}"/>
              </a:ext>
            </a:extLst>
          </p:cNvPr>
          <p:cNvGrpSpPr/>
          <p:nvPr/>
        </p:nvGrpSpPr>
        <p:grpSpPr>
          <a:xfrm>
            <a:off x="173766" y="1270026"/>
            <a:ext cx="11798644" cy="2875847"/>
            <a:chOff x="173766" y="1270026"/>
            <a:chExt cx="11798644" cy="2875847"/>
          </a:xfrm>
        </p:grpSpPr>
        <p:pic>
          <p:nvPicPr>
            <p:cNvPr id="17" name="Picture 7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2A37E22-A80C-4F76-A49F-549E17D46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766" y="1270026"/>
              <a:ext cx="2933467" cy="2875846"/>
            </a:xfrm>
            <a:prstGeom prst="rect">
              <a:avLst/>
            </a:prstGeom>
          </p:spPr>
        </p:pic>
        <p:pic>
          <p:nvPicPr>
            <p:cNvPr id="18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3F2F53C-39EC-41E8-8CAD-EE1FD5013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157" y="1270026"/>
              <a:ext cx="2938706" cy="2875846"/>
            </a:xfrm>
            <a:prstGeom prst="rect">
              <a:avLst/>
            </a:prstGeom>
          </p:spPr>
        </p:pic>
        <p:pic>
          <p:nvPicPr>
            <p:cNvPr id="24" name="Picture 11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13E2B7D3-BF80-4F27-9736-01C7778C2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1138" y="1270027"/>
              <a:ext cx="2922734" cy="2875846"/>
            </a:xfrm>
            <a:prstGeom prst="rect">
              <a:avLst/>
            </a:prstGeom>
          </p:spPr>
        </p:pic>
        <p:pic>
          <p:nvPicPr>
            <p:cNvPr id="26" name="Picture 13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67A99040-8103-4D3A-90FC-54679383D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9844" y="1270026"/>
              <a:ext cx="2922566" cy="2875846"/>
            </a:xfrm>
            <a:prstGeom prst="rect">
              <a:avLst/>
            </a:prstGeom>
          </p:spPr>
        </p:pic>
      </p:grpSp>
      <p:pic>
        <p:nvPicPr>
          <p:cNvPr id="28" name="X_[02-17]_kiku1">
            <a:hlinkClick r:id="" action="ppaction://media"/>
            <a:extLst>
              <a:ext uri="{FF2B5EF4-FFF2-40B4-BE49-F238E27FC236}">
                <a16:creationId xmlns:a16="http://schemas.microsoft.com/office/drawing/2014/main" id="{9B130A37-27E7-4D56-AB2E-43117DF227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061492" y="1184987"/>
            <a:ext cx="487363" cy="487363"/>
          </a:xfrm>
          <a:prstGeom prst="rect">
            <a:avLst/>
          </a:prstGeom>
        </p:spPr>
      </p:pic>
      <p:pic>
        <p:nvPicPr>
          <p:cNvPr id="29" name="X_[02-18]_kiku2">
            <a:hlinkClick r:id="" action="ppaction://media"/>
            <a:extLst>
              <a:ext uri="{FF2B5EF4-FFF2-40B4-BE49-F238E27FC236}">
                <a16:creationId xmlns:a16="http://schemas.microsoft.com/office/drawing/2014/main" id="{01914DB0-8F39-4874-84D0-8DF4508603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005845" y="1179543"/>
            <a:ext cx="487363" cy="487363"/>
          </a:xfrm>
          <a:prstGeom prst="rect">
            <a:avLst/>
          </a:prstGeom>
        </p:spPr>
      </p:pic>
      <p:pic>
        <p:nvPicPr>
          <p:cNvPr id="30" name="X_[02-19]_kiku3">
            <a:hlinkClick r:id="" action="ppaction://media"/>
            <a:extLst>
              <a:ext uri="{FF2B5EF4-FFF2-40B4-BE49-F238E27FC236}">
                <a16:creationId xmlns:a16="http://schemas.microsoft.com/office/drawing/2014/main" id="{232CC47E-548F-4982-A8E5-0AE36AC363A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89501" y="1189394"/>
            <a:ext cx="487363" cy="487363"/>
          </a:xfrm>
          <a:prstGeom prst="rect">
            <a:avLst/>
          </a:prstGeom>
        </p:spPr>
      </p:pic>
      <p:pic>
        <p:nvPicPr>
          <p:cNvPr id="31" name="X_[02-20]_kiku4">
            <a:hlinkClick r:id="" action="ppaction://media"/>
            <a:extLst>
              <a:ext uri="{FF2B5EF4-FFF2-40B4-BE49-F238E27FC236}">
                <a16:creationId xmlns:a16="http://schemas.microsoft.com/office/drawing/2014/main" id="{C36DFCE5-26BD-468B-A4F9-BBAECD18062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12235" y="1189393"/>
            <a:ext cx="487363" cy="487363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225BB970-C651-4A92-9230-A7BBEE1796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320" y="88775"/>
            <a:ext cx="9043659" cy="7829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6BFD13-B0AD-42C6-A021-EB2876F8DBC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70C849-B63D-4F82-A53A-C7ED3DEC34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424" y="3801312"/>
            <a:ext cx="655377" cy="37341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D374EF-73E0-4E88-A0F4-75CC5E9637B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41" y="3801312"/>
            <a:ext cx="845893" cy="32768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3" name="Picture 22" descr="Logo&#10;&#10;Description automatically generated with low confidence">
            <a:extLst>
              <a:ext uri="{FF2B5EF4-FFF2-40B4-BE49-F238E27FC236}">
                <a16:creationId xmlns:a16="http://schemas.microsoft.com/office/drawing/2014/main" id="{DB940A63-088A-4FDA-818A-2F549DA0485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220" y="3801312"/>
            <a:ext cx="1577477" cy="39627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DCA6E03-B296-40BA-AEAA-95467AFEEEE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023" y="3782299"/>
            <a:ext cx="472481" cy="36579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C41657-61BC-03CD-834C-02D5B472BB4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0409" y="533034"/>
            <a:ext cx="805815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5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EE5C93-2DE4-4C6C-B62D-3AC6C8D1D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77" y="124288"/>
            <a:ext cx="8433786" cy="998862"/>
          </a:xfrm>
        </p:spPr>
      </p:pic>
      <p:pic>
        <p:nvPicPr>
          <p:cNvPr id="6" name="X_[02-17]_kiku1">
            <a:hlinkClick r:id="" action="ppaction://media"/>
            <a:extLst>
              <a:ext uri="{FF2B5EF4-FFF2-40B4-BE49-F238E27FC236}">
                <a16:creationId xmlns:a16="http://schemas.microsoft.com/office/drawing/2014/main" id="{756EB3D4-E710-42B5-8630-F289274DD3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45022" y="663321"/>
            <a:ext cx="487363" cy="487363"/>
          </a:xfrm>
          <a:prstGeom prst="rect">
            <a:avLst/>
          </a:prstGeom>
        </p:spPr>
      </p:pic>
      <p:pic>
        <p:nvPicPr>
          <p:cNvPr id="7" name="X_[02-18]_kiku2">
            <a:hlinkClick r:id="" action="ppaction://media"/>
            <a:extLst>
              <a:ext uri="{FF2B5EF4-FFF2-40B4-BE49-F238E27FC236}">
                <a16:creationId xmlns:a16="http://schemas.microsoft.com/office/drawing/2014/main" id="{3570EC29-10C9-4108-A680-A2B10B0271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74510" y="663320"/>
            <a:ext cx="487363" cy="487363"/>
          </a:xfrm>
          <a:prstGeom prst="rect">
            <a:avLst/>
          </a:prstGeom>
        </p:spPr>
      </p:pic>
      <p:pic>
        <p:nvPicPr>
          <p:cNvPr id="8" name="X_[02-19]_kiku3">
            <a:hlinkClick r:id="" action="ppaction://media"/>
            <a:extLst>
              <a:ext uri="{FF2B5EF4-FFF2-40B4-BE49-F238E27FC236}">
                <a16:creationId xmlns:a16="http://schemas.microsoft.com/office/drawing/2014/main" id="{C878ED01-3D1D-4F11-B329-FAD68FD7DB6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86451" y="663323"/>
            <a:ext cx="487363" cy="487363"/>
          </a:xfrm>
          <a:prstGeom prst="rect">
            <a:avLst/>
          </a:prstGeom>
        </p:spPr>
      </p:pic>
      <p:pic>
        <p:nvPicPr>
          <p:cNvPr id="9" name="X_[02-20]_kiku4">
            <a:hlinkClick r:id="" action="ppaction://media"/>
            <a:extLst>
              <a:ext uri="{FF2B5EF4-FFF2-40B4-BE49-F238E27FC236}">
                <a16:creationId xmlns:a16="http://schemas.microsoft.com/office/drawing/2014/main" id="{DE52AC23-372B-40F7-AE02-D055861328E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7213" y="663322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79BBC4-CC1E-4EC6-A812-1762AF409EF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0L2-9</a:t>
            </a:r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74509251-47EB-41E2-945C-A7F854DB4AE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78"/>
          <a:stretch/>
        </p:blipFill>
        <p:spPr>
          <a:xfrm>
            <a:off x="1221267" y="1710175"/>
            <a:ext cx="5683646" cy="155461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5C23ED-1919-110B-1EBA-3914B615F8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4446" y="670694"/>
            <a:ext cx="4048125" cy="3524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57927A-CED2-5AF7-B382-610287DEB43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4446" y="1662182"/>
            <a:ext cx="9705975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6819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7ED39D2-60F4-4AEC-AE4B-639E782D00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151"/>
            <a:ext cx="4153260" cy="868755"/>
          </a:xfrm>
        </p:spPr>
      </p:pic>
      <p:pic>
        <p:nvPicPr>
          <p:cNvPr id="9" name="Picture 8" descr="Timeline&#10;&#10;Description automatically generated">
            <a:extLst>
              <a:ext uri="{FF2B5EF4-FFF2-40B4-BE49-F238E27FC236}">
                <a16:creationId xmlns:a16="http://schemas.microsoft.com/office/drawing/2014/main" id="{D1ADAD77-FEB7-47F4-B06A-CBA9F32069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095" y="79575"/>
            <a:ext cx="6665728" cy="66988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20462D-53A0-4865-84AA-76BE41FAA18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0L2-10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904E5C8-29D4-42CD-9330-969105D3E66E}"/>
              </a:ext>
            </a:extLst>
          </p:cNvPr>
          <p:cNvGrpSpPr/>
          <p:nvPr/>
        </p:nvGrpSpPr>
        <p:grpSpPr>
          <a:xfrm>
            <a:off x="340822" y="1045427"/>
            <a:ext cx="3812438" cy="1502297"/>
            <a:chOff x="340822" y="1045427"/>
            <a:chExt cx="3812438" cy="1502297"/>
          </a:xfrm>
        </p:grpSpPr>
        <p:pic>
          <p:nvPicPr>
            <p:cNvPr id="12" name="Picture 11" descr="Text&#10;&#10;Description automatically generated">
              <a:extLst>
                <a:ext uri="{FF2B5EF4-FFF2-40B4-BE49-F238E27FC236}">
                  <a16:creationId xmlns:a16="http://schemas.microsoft.com/office/drawing/2014/main" id="{EB44F8D1-D67E-400F-BF7F-F552F475F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822" y="1045427"/>
              <a:ext cx="3039771" cy="886276"/>
            </a:xfrm>
            <a:prstGeom prst="rect">
              <a:avLst/>
            </a:prstGeom>
          </p:spPr>
        </p:pic>
        <p:pic>
          <p:nvPicPr>
            <p:cNvPr id="14" name="Picture 1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C08E3A5-3DE4-42DD-A6F8-1C74AD694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067" y="1976174"/>
              <a:ext cx="3612193" cy="571550"/>
            </a:xfrm>
            <a:prstGeom prst="rect">
              <a:avLst/>
            </a:prstGeom>
          </p:spPr>
        </p:pic>
      </p:grpSp>
      <p:pic>
        <p:nvPicPr>
          <p:cNvPr id="15" name="X_[02-21]_hanasu1">
            <a:hlinkClick r:id="" action="ppaction://media"/>
            <a:extLst>
              <a:ext uri="{FF2B5EF4-FFF2-40B4-BE49-F238E27FC236}">
                <a16:creationId xmlns:a16="http://schemas.microsoft.com/office/drawing/2014/main" id="{4872277E-5388-4A22-8D39-29F979B251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1067" y="1976174"/>
            <a:ext cx="487363" cy="487363"/>
          </a:xfrm>
          <a:prstGeom prst="rect">
            <a:avLst/>
          </a:prstGeom>
        </p:spPr>
      </p:pic>
      <p:pic>
        <p:nvPicPr>
          <p:cNvPr id="16" name="X_[02-22]_hanasu2">
            <a:hlinkClick r:id="" action="ppaction://media"/>
            <a:extLst>
              <a:ext uri="{FF2B5EF4-FFF2-40B4-BE49-F238E27FC236}">
                <a16:creationId xmlns:a16="http://schemas.microsoft.com/office/drawing/2014/main" id="{2AF29CB2-1F47-458B-BAB9-E86F29745A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66366" y="2221467"/>
            <a:ext cx="487363" cy="487363"/>
          </a:xfrm>
          <a:prstGeom prst="rect">
            <a:avLst/>
          </a:prstGeom>
        </p:spPr>
      </p:pic>
      <p:pic>
        <p:nvPicPr>
          <p:cNvPr id="17" name="X_[02-23]_hanasu3">
            <a:hlinkClick r:id="" action="ppaction://media"/>
            <a:extLst>
              <a:ext uri="{FF2B5EF4-FFF2-40B4-BE49-F238E27FC236}">
                <a16:creationId xmlns:a16="http://schemas.microsoft.com/office/drawing/2014/main" id="{C3946362-B7C0-469F-AE26-773A06E3DB8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893230" y="2018191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E0F00A-6C77-763B-E6E5-9F34385D578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14587"/>
          <a:stretch/>
        </p:blipFill>
        <p:spPr>
          <a:xfrm>
            <a:off x="717140" y="685015"/>
            <a:ext cx="3612193" cy="276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42ED7-4560-40E3-9372-D75E0FE151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2394" y="1564221"/>
            <a:ext cx="264795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88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19BAEC6-ECF8-4472-9B61-022288626AF1}"/>
              </a:ext>
            </a:extLst>
          </p:cNvPr>
          <p:cNvGrpSpPr/>
          <p:nvPr/>
        </p:nvGrpSpPr>
        <p:grpSpPr>
          <a:xfrm>
            <a:off x="439473" y="1107482"/>
            <a:ext cx="4033384" cy="1440242"/>
            <a:chOff x="439473" y="1107482"/>
            <a:chExt cx="4033384" cy="1440242"/>
          </a:xfrm>
        </p:grpSpPr>
        <p:pic>
          <p:nvPicPr>
            <p:cNvPr id="14" name="Picture 1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C08E3A5-3DE4-42DD-A6F8-1C74AD694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664" y="1976174"/>
              <a:ext cx="3612193" cy="571550"/>
            </a:xfrm>
            <a:prstGeom prst="rect">
              <a:avLst/>
            </a:prstGeom>
          </p:spPr>
        </p:pic>
        <p:pic>
          <p:nvPicPr>
            <p:cNvPr id="3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41810C2-C88F-4A5C-B660-818A86C49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473" y="1107482"/>
              <a:ext cx="3497883" cy="838273"/>
            </a:xfrm>
            <a:prstGeom prst="rect">
              <a:avLst/>
            </a:prstGeom>
          </p:spPr>
        </p:pic>
      </p:grp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7ED39D2-60F4-4AEC-AE4B-639E782D00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151"/>
            <a:ext cx="4153260" cy="868755"/>
          </a:xfrm>
        </p:spPr>
      </p:pic>
      <p:pic>
        <p:nvPicPr>
          <p:cNvPr id="9" name="Picture 8" descr="Timeline&#10;&#10;Description automatically generated">
            <a:extLst>
              <a:ext uri="{FF2B5EF4-FFF2-40B4-BE49-F238E27FC236}">
                <a16:creationId xmlns:a16="http://schemas.microsoft.com/office/drawing/2014/main" id="{D1ADAD77-FEB7-47F4-B06A-CBA9F32069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095" y="79575"/>
            <a:ext cx="6665728" cy="66988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20462D-53A0-4865-84AA-76BE41FAA18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0L2-10</a:t>
            </a:r>
          </a:p>
        </p:txBody>
      </p:sp>
      <p:pic>
        <p:nvPicPr>
          <p:cNvPr id="15" name="X_[02-21]_hanasu1">
            <a:hlinkClick r:id="" action="ppaction://media"/>
            <a:extLst>
              <a:ext uri="{FF2B5EF4-FFF2-40B4-BE49-F238E27FC236}">
                <a16:creationId xmlns:a16="http://schemas.microsoft.com/office/drawing/2014/main" id="{4872277E-5388-4A22-8D39-29F979B251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60664" y="1976174"/>
            <a:ext cx="487363" cy="487363"/>
          </a:xfrm>
          <a:prstGeom prst="rect">
            <a:avLst/>
          </a:prstGeom>
        </p:spPr>
      </p:pic>
      <p:pic>
        <p:nvPicPr>
          <p:cNvPr id="16" name="X_[02-22]_hanasu2">
            <a:hlinkClick r:id="" action="ppaction://media"/>
            <a:extLst>
              <a:ext uri="{FF2B5EF4-FFF2-40B4-BE49-F238E27FC236}">
                <a16:creationId xmlns:a16="http://schemas.microsoft.com/office/drawing/2014/main" id="{2AF29CB2-1F47-458B-BAB9-E86F29745A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85963" y="2259567"/>
            <a:ext cx="487363" cy="487363"/>
          </a:xfrm>
          <a:prstGeom prst="rect">
            <a:avLst/>
          </a:prstGeom>
        </p:spPr>
      </p:pic>
      <p:pic>
        <p:nvPicPr>
          <p:cNvPr id="17" name="X_[02-23]_hanasu3">
            <a:hlinkClick r:id="" action="ppaction://media"/>
            <a:extLst>
              <a:ext uri="{FF2B5EF4-FFF2-40B4-BE49-F238E27FC236}">
                <a16:creationId xmlns:a16="http://schemas.microsoft.com/office/drawing/2014/main" id="{C3946362-B7C0-469F-AE26-773A06E3DB8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12827" y="2018191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73E52A-E74D-0B18-A07C-4CCA78A6BCB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14587"/>
          <a:stretch/>
        </p:blipFill>
        <p:spPr>
          <a:xfrm>
            <a:off x="717140" y="685015"/>
            <a:ext cx="3612193" cy="276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6CE1EE-B7A0-EEF7-EB61-D6E0C8BEBB8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5735" y="1506968"/>
            <a:ext cx="30575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6799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726491B-3178-49F3-B512-FC88B7858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60" y="345328"/>
            <a:ext cx="5768840" cy="975445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396FC67-B101-454F-9D70-F29EFE58D0C0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F5201B-2ED3-4135-B397-491070CF9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923" y="933407"/>
            <a:ext cx="5915068" cy="59245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70050B-8116-F4B1-8455-99A71AECFD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269" b="5679"/>
          <a:stretch/>
        </p:blipFill>
        <p:spPr>
          <a:xfrm>
            <a:off x="581027" y="933407"/>
            <a:ext cx="3275896" cy="30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236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B729E118-E758-47C7-9A3A-0C16EECEA5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0" y="245233"/>
            <a:ext cx="7148179" cy="97544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24AAD2-7965-4DEB-8CE5-5E2260022E6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0L2-10</a:t>
            </a:r>
          </a:p>
        </p:txBody>
      </p:sp>
      <p:pic>
        <p:nvPicPr>
          <p:cNvPr id="1026" name="Picture 2" descr="日用品・生活用品のイラスト | かわいいフリー素材集 いらすとや">
            <a:extLst>
              <a:ext uri="{FF2B5EF4-FFF2-40B4-BE49-F238E27FC236}">
                <a16:creationId xmlns:a16="http://schemas.microsoft.com/office/drawing/2014/main" id="{5B6D6CC8-7052-488C-B175-66C320D54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539" y="1708670"/>
            <a:ext cx="4824041" cy="464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888C58-F013-4DCB-9425-D6F607070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920" y="849962"/>
            <a:ext cx="8043414" cy="37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236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24AAD2-7965-4DEB-8CE5-5E2260022E6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0L2-10</a:t>
            </a:r>
          </a:p>
        </p:txBody>
      </p:sp>
      <p:pic>
        <p:nvPicPr>
          <p:cNvPr id="1026" name="Picture 2" descr="日用品・生活用品のイラスト | かわいいフリー素材集 いらすとや">
            <a:extLst>
              <a:ext uri="{FF2B5EF4-FFF2-40B4-BE49-F238E27FC236}">
                <a16:creationId xmlns:a16="http://schemas.microsoft.com/office/drawing/2014/main" id="{5B6D6CC8-7052-488C-B175-66C320D54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25" y="1967649"/>
            <a:ext cx="4824041" cy="464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Timeline&#10;&#10;Description automatically generated">
            <a:extLst>
              <a:ext uri="{FF2B5EF4-FFF2-40B4-BE49-F238E27FC236}">
                <a16:creationId xmlns:a16="http://schemas.microsoft.com/office/drawing/2014/main" id="{7BE7E3C9-9B12-44C9-BC6E-B3775D76A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17507"/>
            <a:ext cx="5662065" cy="56901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99CF76-E97B-503D-BC16-8F41DF4A1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0" y="46038"/>
            <a:ext cx="8153400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269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A3A5AF-3D24-ACB2-8ACD-05F1891A1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2" y="1402897"/>
            <a:ext cx="10888595" cy="53919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76" y="4087861"/>
            <a:ext cx="10995146" cy="126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A6E4BC-D51A-5AEB-B9D3-6A536FA6B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18" y="43869"/>
            <a:ext cx="11021963" cy="1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76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clock, watch, gauge&#10;&#10;Description automatically generated">
            <a:extLst>
              <a:ext uri="{FF2B5EF4-FFF2-40B4-BE49-F238E27FC236}">
                <a16:creationId xmlns:a16="http://schemas.microsoft.com/office/drawing/2014/main" id="{C56DBE60-056B-4384-B4BD-3266F17FF6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2" y="79902"/>
            <a:ext cx="3239030" cy="502267"/>
          </a:xfr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A927B7C8-B2B5-4AC4-B0FA-438ACFFE0A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372" y="25607"/>
            <a:ext cx="8524558" cy="6806786"/>
          </a:xfrm>
          <a:prstGeom prst="rect">
            <a:avLst/>
          </a:prstGeom>
        </p:spPr>
      </p:pic>
      <p:pic>
        <p:nvPicPr>
          <p:cNvPr id="8" name="X_[02-24]_katakana1">
            <a:hlinkClick r:id="" action="ppaction://media"/>
            <a:extLst>
              <a:ext uri="{FF2B5EF4-FFF2-40B4-BE49-F238E27FC236}">
                <a16:creationId xmlns:a16="http://schemas.microsoft.com/office/drawing/2014/main" id="{6BAFBFE3-D6B9-4034-AAB1-20E816E2C7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11372" y="831032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9AD7C1-3374-410D-85D1-A1EB3F911D6C}"/>
              </a:ext>
            </a:extLst>
          </p:cNvPr>
          <p:cNvSpPr txBox="1"/>
          <p:nvPr/>
        </p:nvSpPr>
        <p:spPr>
          <a:xfrm>
            <a:off x="10875614" y="-5659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0L2-15</a:t>
            </a:r>
          </a:p>
        </p:txBody>
      </p:sp>
      <p:pic>
        <p:nvPicPr>
          <p:cNvPr id="10" name="X_[02-25]_katakana2">
            <a:hlinkClick r:id="" action="ppaction://media"/>
            <a:extLst>
              <a:ext uri="{FF2B5EF4-FFF2-40B4-BE49-F238E27FC236}">
                <a16:creationId xmlns:a16="http://schemas.microsoft.com/office/drawing/2014/main" id="{E6758BA6-783E-442E-BE3C-BE11256FB5C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3164" y="831032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708713-F712-CC99-3CF1-323E212AEA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8125" y="441003"/>
            <a:ext cx="204787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2295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able, calendar&#10;&#10;Description automatically generated">
            <a:extLst>
              <a:ext uri="{FF2B5EF4-FFF2-40B4-BE49-F238E27FC236}">
                <a16:creationId xmlns:a16="http://schemas.microsoft.com/office/drawing/2014/main" id="{B1F97B6D-3CBA-4FB2-9E1D-34C6A0C1EF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" b="1922"/>
          <a:stretch/>
        </p:blipFill>
        <p:spPr>
          <a:xfrm>
            <a:off x="181581" y="741016"/>
            <a:ext cx="11515256" cy="5955440"/>
          </a:xfrm>
        </p:spPr>
      </p:pic>
      <p:pic>
        <p:nvPicPr>
          <p:cNvPr id="4" name="Content Placeholder 4" descr="A picture containing text, clock, watch, gauge&#10;&#10;Description automatically generated">
            <a:extLst>
              <a:ext uri="{FF2B5EF4-FFF2-40B4-BE49-F238E27FC236}">
                <a16:creationId xmlns:a16="http://schemas.microsoft.com/office/drawing/2014/main" id="{C0131C38-8B49-4212-9DF5-1C6CC86806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2" y="79902"/>
            <a:ext cx="3239030" cy="5022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5BF9AA-183F-4D4B-A9CE-71BB922A2B19}"/>
              </a:ext>
            </a:extLst>
          </p:cNvPr>
          <p:cNvSpPr txBox="1"/>
          <p:nvPr/>
        </p:nvSpPr>
        <p:spPr>
          <a:xfrm>
            <a:off x="10875614" y="-2606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0L2-15</a:t>
            </a:r>
          </a:p>
        </p:txBody>
      </p:sp>
      <p:pic>
        <p:nvPicPr>
          <p:cNvPr id="8" name="X_[02-26]_katakana3">
            <a:hlinkClick r:id="" action="ppaction://media"/>
            <a:extLst>
              <a:ext uri="{FF2B5EF4-FFF2-40B4-BE49-F238E27FC236}">
                <a16:creationId xmlns:a16="http://schemas.microsoft.com/office/drawing/2014/main" id="{F16EE06F-D70F-454B-A109-91D78719A8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1481" y="1243222"/>
            <a:ext cx="487363" cy="487363"/>
          </a:xfrm>
          <a:prstGeom prst="rect">
            <a:avLst/>
          </a:prstGeom>
        </p:spPr>
      </p:pic>
      <p:pic>
        <p:nvPicPr>
          <p:cNvPr id="9" name="X_[02-27]_katakana4">
            <a:hlinkClick r:id="" action="ppaction://media"/>
            <a:extLst>
              <a:ext uri="{FF2B5EF4-FFF2-40B4-BE49-F238E27FC236}">
                <a16:creationId xmlns:a16="http://schemas.microsoft.com/office/drawing/2014/main" id="{EAD6B384-F266-41A6-AC41-87DB31F65A9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1243221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116ED6-171A-69EF-73B4-F2F656F5E7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14537" y="6080105"/>
            <a:ext cx="2465404" cy="61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4211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3B364268-8ED8-48F9-9CB3-6F7867EBCA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6"/>
          <a:stretch/>
        </p:blipFill>
        <p:spPr>
          <a:xfrm>
            <a:off x="22208" y="1100831"/>
            <a:ext cx="7836242" cy="4937625"/>
          </a:xfrm>
          <a:prstGeom prst="rect">
            <a:avLst/>
          </a:prstGeom>
        </p:spPr>
      </p:pic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8519865-E9A5-4317-B77A-276776F290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899" y="1876988"/>
            <a:ext cx="4449101" cy="3104024"/>
          </a:xfrm>
          <a:prstGeom prst="rect">
            <a:avLst/>
          </a:prstGeom>
        </p:spPr>
      </p:pic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CDEFA894-3535-4721-8DF2-7C694CBAB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60" y="141079"/>
            <a:ext cx="3673158" cy="876376"/>
          </a:xfrm>
          <a:prstGeom prst="rect">
            <a:avLst/>
          </a:prstGeom>
        </p:spPr>
      </p:pic>
      <p:pic>
        <p:nvPicPr>
          <p:cNvPr id="10" name="X_[02-28]_katakana5">
            <a:hlinkClick r:id="" action="ppaction://media"/>
            <a:extLst>
              <a:ext uri="{FF2B5EF4-FFF2-40B4-BE49-F238E27FC236}">
                <a16:creationId xmlns:a16="http://schemas.microsoft.com/office/drawing/2014/main" id="{6FF0AEB2-5C44-46F8-8A27-C758788A85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64441" y="294808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D687C5-D6FB-4925-A8F9-5963EF7C228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092C48-A0A6-8C46-A53E-F46C5C7EBC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299" y="634359"/>
            <a:ext cx="1657350" cy="314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654D88-69CE-15D1-36E4-5EDD4ED0A6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060" y="1474092"/>
            <a:ext cx="6257925" cy="266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660F5E-DB28-4865-6C71-09ED42FBB1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2774" y="1989949"/>
            <a:ext cx="2195767" cy="286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10C901-0AEB-C9C4-FA75-2EEA1BDC6A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43134" y="2555537"/>
            <a:ext cx="3186982" cy="2501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CD574F-2736-70B5-D473-275194D129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70044" y="4710110"/>
            <a:ext cx="2885460" cy="17995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84E631-D3D5-1724-D482-4B87310182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5665" y="5699873"/>
            <a:ext cx="3754386" cy="20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03487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946C037B-1C14-4D55-B8DC-703D65961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0" y="159799"/>
            <a:ext cx="6103274" cy="941033"/>
          </a:xfrm>
        </p:spPr>
      </p:pic>
      <p:pic>
        <p:nvPicPr>
          <p:cNvPr id="7" name="Picture 6" descr="Diagram, engineering drawing&#10;&#10;Description automatically generated">
            <a:extLst>
              <a:ext uri="{FF2B5EF4-FFF2-40B4-BE49-F238E27FC236}">
                <a16:creationId xmlns:a16="http://schemas.microsoft.com/office/drawing/2014/main" id="{97451328-CE83-4281-B633-CA8ACAA682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29" y="1100832"/>
            <a:ext cx="9824447" cy="5681708"/>
          </a:xfrm>
          <a:prstGeom prst="rect">
            <a:avLst/>
          </a:prstGeom>
        </p:spPr>
      </p:pic>
      <p:pic>
        <p:nvPicPr>
          <p:cNvPr id="8" name="X_[02-29]_katakana_nobasu">
            <a:hlinkClick r:id="" action="ppaction://media"/>
            <a:extLst>
              <a:ext uri="{FF2B5EF4-FFF2-40B4-BE49-F238E27FC236}">
                <a16:creationId xmlns:a16="http://schemas.microsoft.com/office/drawing/2014/main" id="{874B5764-65BE-4AC1-A1B0-0DE3FCD321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54554" y="1240315"/>
            <a:ext cx="487363" cy="487363"/>
          </a:xfrm>
          <a:prstGeom prst="rect">
            <a:avLst/>
          </a:prstGeom>
        </p:spPr>
      </p:pic>
      <p:pic>
        <p:nvPicPr>
          <p:cNvPr id="9" name="X_[02-30]_katakana_tsumaru">
            <a:hlinkClick r:id="" action="ppaction://media"/>
            <a:extLst>
              <a:ext uri="{FF2B5EF4-FFF2-40B4-BE49-F238E27FC236}">
                <a16:creationId xmlns:a16="http://schemas.microsoft.com/office/drawing/2014/main" id="{624BA264-5B6D-455F-AAD9-3C48403DA2E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10872" y="4143313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30FD69-CDA4-4670-974A-B4866318CD7B}"/>
              </a:ext>
            </a:extLst>
          </p:cNvPr>
          <p:cNvSpPr txBox="1"/>
          <p:nvPr/>
        </p:nvSpPr>
        <p:spPr>
          <a:xfrm>
            <a:off x="10875614" y="6345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D35350-391D-547D-BDED-3EC4020938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758" y="773295"/>
            <a:ext cx="3886200" cy="285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567758-40C6-11A8-ABFC-BFC7179AA5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240" y="1100832"/>
            <a:ext cx="2402313" cy="5299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D6808F-CA67-4FD2-D9FA-1A4EF58F57A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r="10132" b="1602"/>
          <a:stretch/>
        </p:blipFill>
        <p:spPr>
          <a:xfrm>
            <a:off x="1052240" y="4071120"/>
            <a:ext cx="2011581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26530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DA4E988-778E-47BA-8002-C88BF7C52E3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0L2-17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64E72B2-BC4F-44CD-87DB-682D9F90D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35" y="392787"/>
            <a:ext cx="9928107" cy="45646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5F0151-344D-1D75-FF95-04075097C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036" y="999971"/>
            <a:ext cx="4388198" cy="41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405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7AF8AB58-7A10-43E8-B6AD-B95305456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3" y="4666607"/>
            <a:ext cx="10518079" cy="1423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6903F8-E410-4E34-9BAD-6935C402855C}"/>
              </a:ext>
            </a:extLst>
          </p:cNvPr>
          <p:cNvSpPr txBox="1"/>
          <p:nvPr/>
        </p:nvSpPr>
        <p:spPr>
          <a:xfrm>
            <a:off x="10875614" y="902"/>
            <a:ext cx="1316386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0L2-17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FD9002B-D7DA-4E61-BA69-E6A324910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827" y="929362"/>
            <a:ext cx="8651087" cy="30711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9BA711-0297-E3DE-F0C1-DEE057799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646" y="5486858"/>
            <a:ext cx="10313272" cy="44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384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0L2-18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00809" cy="11317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E61451-E668-AC20-46F9-920694A68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809" y="813522"/>
            <a:ext cx="9429266" cy="564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558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0L2-18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00809" cy="1131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C2679B-2F50-8D7A-E6EF-60EE8C1DC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809" y="581025"/>
            <a:ext cx="953452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974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0L2-19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00809" cy="1131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5D0ECF-AA45-6212-A383-987720ADB7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17" r="906" b="1841"/>
          <a:stretch/>
        </p:blipFill>
        <p:spPr>
          <a:xfrm>
            <a:off x="1599131" y="565878"/>
            <a:ext cx="9514266" cy="606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384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73F7513-D274-5CB8-204D-FD4219F38336}"/>
              </a:ext>
            </a:extLst>
          </p:cNvPr>
          <p:cNvSpPr txBox="1"/>
          <p:nvPr/>
        </p:nvSpPr>
        <p:spPr>
          <a:xfrm>
            <a:off x="11015075" y="0"/>
            <a:ext cx="117692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0L2-19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84CB45-2B4D-F402-0ED9-0D690BBDD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00809" cy="1131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143F57-202C-0823-EC1E-0E540DA8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27"/>
          <a:stretch/>
        </p:blipFill>
        <p:spPr>
          <a:xfrm>
            <a:off x="1500809" y="523220"/>
            <a:ext cx="9620250" cy="626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13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4D5B498-D600-46E7-AAAF-D5DC5F4744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562F51-EF92-453A-87EB-9FE6DA4CB56A}"/>
</file>

<file path=customXml/itemProps3.xml><?xml version="1.0" encoding="utf-8"?>
<ds:datastoreItem xmlns:ds="http://schemas.openxmlformats.org/officeDocument/2006/customXml" ds:itemID="{8A16A87B-5343-47B8-8816-1C177EC37E52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cd1c7d1-83d3-4998-8f93-0268d20cf906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616</Words>
  <Application>Microsoft Office PowerPoint</Application>
  <PresentationFormat>ワイド画面</PresentationFormat>
  <Paragraphs>85</Paragraphs>
  <Slides>50</Slides>
  <Notes>6</Notes>
  <HiddenSlides>0</HiddenSlides>
  <MMClips>82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50</vt:i4>
      </vt:variant>
    </vt:vector>
  </HeadingPairs>
  <TitlesOfParts>
    <vt:vector size="51" baseType="lpstr"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Chompoonut  Harnrak</dc:creator>
  <cp:lastModifiedBy>Mayumi Oya</cp:lastModifiedBy>
  <cp:revision>7</cp:revision>
  <dcterms:created xsi:type="dcterms:W3CDTF">2021-08-30T02:06:13Z</dcterms:created>
  <dcterms:modified xsi:type="dcterms:W3CDTF">2024-08-01T04:26:11Z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0x0101009889E05DF03C7846A02E35782AD45B3A</vt:lpwstr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