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7"/>
  </p:notesMasterIdLst>
  <p:sldIdLst>
    <p:sldId id="256" r:id="rId5"/>
    <p:sldId id="257" r:id="rId6"/>
    <p:sldId id="258" r:id="rId7"/>
    <p:sldId id="275" r:id="rId8"/>
    <p:sldId id="260" r:id="rId9"/>
    <p:sldId id="261" r:id="rId10"/>
    <p:sldId id="262" r:id="rId11"/>
    <p:sldId id="310" r:id="rId12"/>
    <p:sldId id="307" r:id="rId13"/>
    <p:sldId id="263" r:id="rId14"/>
    <p:sldId id="264" r:id="rId15"/>
    <p:sldId id="306" r:id="rId16"/>
    <p:sldId id="319" r:id="rId17"/>
    <p:sldId id="265" r:id="rId18"/>
    <p:sldId id="277" r:id="rId19"/>
    <p:sldId id="269" r:id="rId20"/>
    <p:sldId id="268" r:id="rId21"/>
    <p:sldId id="270" r:id="rId22"/>
    <p:sldId id="311" r:id="rId23"/>
    <p:sldId id="271" r:id="rId24"/>
    <p:sldId id="272" r:id="rId25"/>
    <p:sldId id="308" r:id="rId26"/>
    <p:sldId id="320" r:id="rId27"/>
    <p:sldId id="273" r:id="rId28"/>
    <p:sldId id="301" r:id="rId29"/>
    <p:sldId id="279" r:id="rId30"/>
    <p:sldId id="280" r:id="rId31"/>
    <p:sldId id="282" r:id="rId32"/>
    <p:sldId id="283" r:id="rId33"/>
    <p:sldId id="284" r:id="rId34"/>
    <p:sldId id="285" r:id="rId35"/>
    <p:sldId id="286" r:id="rId36"/>
    <p:sldId id="312" r:id="rId37"/>
    <p:sldId id="287" r:id="rId38"/>
    <p:sldId id="288" r:id="rId39"/>
    <p:sldId id="309" r:id="rId40"/>
    <p:sldId id="321" r:id="rId41"/>
    <p:sldId id="289" r:id="rId42"/>
    <p:sldId id="291" r:id="rId43"/>
    <p:sldId id="303" r:id="rId44"/>
    <p:sldId id="322" r:id="rId45"/>
    <p:sldId id="294" r:id="rId46"/>
    <p:sldId id="295" r:id="rId47"/>
    <p:sldId id="296" r:id="rId48"/>
    <p:sldId id="304" r:id="rId49"/>
    <p:sldId id="297" r:id="rId50"/>
    <p:sldId id="298" r:id="rId51"/>
    <p:sldId id="299" r:id="rId52"/>
    <p:sldId id="300" r:id="rId53"/>
    <p:sldId id="316" r:id="rId54"/>
    <p:sldId id="317" r:id="rId55"/>
    <p:sldId id="318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iko Kojima" initials="KK" lastIdx="1" clrIdx="0">
    <p:extLst>
      <p:ext uri="{19B8F6BF-5375-455C-9EA6-DF929625EA0E}">
        <p15:presenceInfo xmlns:p15="http://schemas.microsoft.com/office/powerpoint/2012/main" userId="Keiko Kojim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F4F"/>
    <a:srgbClr val="FF0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447CF4-931C-4DEE-B5E9-C9A41362C5E5}" v="2" dt="2024-08-01T04:23:28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6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commentAuthors" Target="commentAuthors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at Min Htut" userId="dfff3e71-de70-432f-b631-d8cca54eab50" providerId="ADAL" clId="{694A8F40-E0E6-46C8-A9E4-2FB69F1C35C1}"/>
    <pc:docChg chg="undo custSel delSld modSld sldOrd">
      <pc:chgData name="Myat Min Htut" userId="dfff3e71-de70-432f-b631-d8cca54eab50" providerId="ADAL" clId="{694A8F40-E0E6-46C8-A9E4-2FB69F1C35C1}" dt="2024-02-26T09:26:02.743" v="43"/>
      <pc:docMkLst>
        <pc:docMk/>
      </pc:docMkLst>
      <pc:sldChg chg="del">
        <pc:chgData name="Myat Min Htut" userId="dfff3e71-de70-432f-b631-d8cca54eab50" providerId="ADAL" clId="{694A8F40-E0E6-46C8-A9E4-2FB69F1C35C1}" dt="2024-02-26T09:21:47.156" v="25" actId="47"/>
        <pc:sldMkLst>
          <pc:docMk/>
          <pc:sldMk cId="3687682235" sldId="259"/>
        </pc:sldMkLst>
      </pc:sldChg>
      <pc:sldChg chg="del">
        <pc:chgData name="Myat Min Htut" userId="dfff3e71-de70-432f-b631-d8cca54eab50" providerId="ADAL" clId="{694A8F40-E0E6-46C8-A9E4-2FB69F1C35C1}" dt="2024-02-26T09:22:05.319" v="26" actId="47"/>
        <pc:sldMkLst>
          <pc:docMk/>
          <pc:sldMk cId="1981585528" sldId="266"/>
        </pc:sldMkLst>
      </pc:sldChg>
      <pc:sldChg chg="ord">
        <pc:chgData name="Myat Min Htut" userId="dfff3e71-de70-432f-b631-d8cca54eab50" providerId="ADAL" clId="{694A8F40-E0E6-46C8-A9E4-2FB69F1C35C1}" dt="2024-02-26T04:15:01.998" v="15"/>
        <pc:sldMkLst>
          <pc:docMk/>
          <pc:sldMk cId="1357060579" sldId="269"/>
        </pc:sldMkLst>
      </pc:sldChg>
      <pc:sldChg chg="del">
        <pc:chgData name="Myat Min Htut" userId="dfff3e71-de70-432f-b631-d8cca54eab50" providerId="ADAL" clId="{694A8F40-E0E6-46C8-A9E4-2FB69F1C35C1}" dt="2024-02-26T09:22:36.650" v="27" actId="47"/>
        <pc:sldMkLst>
          <pc:docMk/>
          <pc:sldMk cId="3744718261" sldId="274"/>
        </pc:sldMkLst>
      </pc:sldChg>
      <pc:sldChg chg="modAnim">
        <pc:chgData name="Myat Min Htut" userId="dfff3e71-de70-432f-b631-d8cca54eab50" providerId="ADAL" clId="{694A8F40-E0E6-46C8-A9E4-2FB69F1C35C1}" dt="2024-02-26T03:59:16.480" v="3"/>
        <pc:sldMkLst>
          <pc:docMk/>
          <pc:sldMk cId="2484890363" sldId="275"/>
        </pc:sldMkLst>
      </pc:sldChg>
      <pc:sldChg chg="modSp mod modAnim">
        <pc:chgData name="Myat Min Htut" userId="dfff3e71-de70-432f-b631-d8cca54eab50" providerId="ADAL" clId="{694A8F40-E0E6-46C8-A9E4-2FB69F1C35C1}" dt="2024-02-26T04:00:50.741" v="13"/>
        <pc:sldMkLst>
          <pc:docMk/>
          <pc:sldMk cId="2936493733" sldId="277"/>
        </pc:sldMkLst>
        <pc:spChg chg="mod">
          <ac:chgData name="Myat Min Htut" userId="dfff3e71-de70-432f-b631-d8cca54eab50" providerId="ADAL" clId="{694A8F40-E0E6-46C8-A9E4-2FB69F1C35C1}" dt="2024-02-26T04:00:20.040" v="10" actId="1076"/>
          <ac:spMkLst>
            <pc:docMk/>
            <pc:sldMk cId="2936493733" sldId="277"/>
            <ac:spMk id="32" creationId="{7AE2F682-F6E9-422B-9CCD-E2A41E4E2C39}"/>
          </ac:spMkLst>
        </pc:spChg>
      </pc:sldChg>
      <pc:sldChg chg="del">
        <pc:chgData name="Myat Min Htut" userId="dfff3e71-de70-432f-b631-d8cca54eab50" providerId="ADAL" clId="{694A8F40-E0E6-46C8-A9E4-2FB69F1C35C1}" dt="2024-02-26T09:22:54.753" v="28" actId="47"/>
        <pc:sldMkLst>
          <pc:docMk/>
          <pc:sldMk cId="4192135802" sldId="281"/>
        </pc:sldMkLst>
      </pc:sldChg>
      <pc:sldChg chg="modAnim">
        <pc:chgData name="Myat Min Htut" userId="dfff3e71-de70-432f-b631-d8cca54eab50" providerId="ADAL" clId="{694A8F40-E0E6-46C8-A9E4-2FB69F1C35C1}" dt="2024-02-26T04:18:38.246" v="24"/>
        <pc:sldMkLst>
          <pc:docMk/>
          <pc:sldMk cId="79000641" sldId="282"/>
        </pc:sldMkLst>
      </pc:sldChg>
      <pc:sldChg chg="del">
        <pc:chgData name="Myat Min Htut" userId="dfff3e71-de70-432f-b631-d8cca54eab50" providerId="ADAL" clId="{694A8F40-E0E6-46C8-A9E4-2FB69F1C35C1}" dt="2024-02-26T09:23:18.481" v="29" actId="47"/>
        <pc:sldMkLst>
          <pc:docMk/>
          <pc:sldMk cId="776291468" sldId="292"/>
        </pc:sldMkLst>
      </pc:sldChg>
      <pc:sldChg chg="modAnim">
        <pc:chgData name="Myat Min Htut" userId="dfff3e71-de70-432f-b631-d8cca54eab50" providerId="ADAL" clId="{694A8F40-E0E6-46C8-A9E4-2FB69F1C35C1}" dt="2024-02-26T04:18:13.111" v="21"/>
        <pc:sldMkLst>
          <pc:docMk/>
          <pc:sldMk cId="2756937897" sldId="301"/>
        </pc:sldMkLst>
      </pc:sldChg>
      <pc:sldChg chg="addSp delSp modSp mod modAnim">
        <pc:chgData name="Myat Min Htut" userId="dfff3e71-de70-432f-b631-d8cca54eab50" providerId="ADAL" clId="{694A8F40-E0E6-46C8-A9E4-2FB69F1C35C1}" dt="2024-02-26T09:26:02.743" v="43"/>
        <pc:sldMkLst>
          <pc:docMk/>
          <pc:sldMk cId="1487350146" sldId="303"/>
        </pc:sldMkLst>
        <pc:spChg chg="mod">
          <ac:chgData name="Myat Min Htut" userId="dfff3e71-de70-432f-b631-d8cca54eab50" providerId="ADAL" clId="{694A8F40-E0E6-46C8-A9E4-2FB69F1C35C1}" dt="2024-02-26T09:24:08.684" v="35" actId="165"/>
          <ac:spMkLst>
            <pc:docMk/>
            <pc:sldMk cId="1487350146" sldId="303"/>
            <ac:spMk id="4" creationId="{B55FA605-F915-4489-A7FC-EDFAA1CDE28B}"/>
          </ac:spMkLst>
        </pc:spChg>
        <pc:spChg chg="mod">
          <ac:chgData name="Myat Min Htut" userId="dfff3e71-de70-432f-b631-d8cca54eab50" providerId="ADAL" clId="{694A8F40-E0E6-46C8-A9E4-2FB69F1C35C1}" dt="2024-02-26T09:25:00.798" v="38" actId="20577"/>
          <ac:spMkLst>
            <pc:docMk/>
            <pc:sldMk cId="1487350146" sldId="303"/>
            <ac:spMk id="26" creationId="{083EF1DE-EDA8-4D24-AC47-C7D3C99527E3}"/>
          </ac:spMkLst>
        </pc:spChg>
        <pc:spChg chg="mod">
          <ac:chgData name="Myat Min Htut" userId="dfff3e71-de70-432f-b631-d8cca54eab50" providerId="ADAL" clId="{694A8F40-E0E6-46C8-A9E4-2FB69F1C35C1}" dt="2024-02-26T09:24:08.684" v="35" actId="165"/>
          <ac:spMkLst>
            <pc:docMk/>
            <pc:sldMk cId="1487350146" sldId="303"/>
            <ac:spMk id="28" creationId="{1A6E62A0-96D7-4FD7-8776-FD71E4597F28}"/>
          </ac:spMkLst>
        </pc:spChg>
        <pc:spChg chg="mod">
          <ac:chgData name="Myat Min Htut" userId="dfff3e71-de70-432f-b631-d8cca54eab50" providerId="ADAL" clId="{694A8F40-E0E6-46C8-A9E4-2FB69F1C35C1}" dt="2024-02-26T09:24:08.684" v="35" actId="165"/>
          <ac:spMkLst>
            <pc:docMk/>
            <pc:sldMk cId="1487350146" sldId="303"/>
            <ac:spMk id="30" creationId="{B71B0D68-FD29-44B6-9401-807E6F8C35DD}"/>
          </ac:spMkLst>
        </pc:spChg>
        <pc:spChg chg="mod">
          <ac:chgData name="Myat Min Htut" userId="dfff3e71-de70-432f-b631-d8cca54eab50" providerId="ADAL" clId="{694A8F40-E0E6-46C8-A9E4-2FB69F1C35C1}" dt="2024-02-26T09:24:08.684" v="35" actId="165"/>
          <ac:spMkLst>
            <pc:docMk/>
            <pc:sldMk cId="1487350146" sldId="303"/>
            <ac:spMk id="32" creationId="{2976EA14-C593-4535-A549-FAA4EF3A7C2B}"/>
          </ac:spMkLst>
        </pc:spChg>
        <pc:spChg chg="mod">
          <ac:chgData name="Myat Min Htut" userId="dfff3e71-de70-432f-b631-d8cca54eab50" providerId="ADAL" clId="{694A8F40-E0E6-46C8-A9E4-2FB69F1C35C1}" dt="2024-02-26T09:24:08.684" v="35" actId="165"/>
          <ac:spMkLst>
            <pc:docMk/>
            <pc:sldMk cId="1487350146" sldId="303"/>
            <ac:spMk id="33" creationId="{751A06C7-475F-40A2-94E8-1691C0781A75}"/>
          </ac:spMkLst>
        </pc:spChg>
        <pc:spChg chg="mod">
          <ac:chgData name="Myat Min Htut" userId="dfff3e71-de70-432f-b631-d8cca54eab50" providerId="ADAL" clId="{694A8F40-E0E6-46C8-A9E4-2FB69F1C35C1}" dt="2024-02-26T09:24:08.684" v="35" actId="165"/>
          <ac:spMkLst>
            <pc:docMk/>
            <pc:sldMk cId="1487350146" sldId="303"/>
            <ac:spMk id="34" creationId="{D80C57DB-76AE-4CDE-B840-53DFD7750343}"/>
          </ac:spMkLst>
        </pc:spChg>
        <pc:spChg chg="mod">
          <ac:chgData name="Myat Min Htut" userId="dfff3e71-de70-432f-b631-d8cca54eab50" providerId="ADAL" clId="{694A8F40-E0E6-46C8-A9E4-2FB69F1C35C1}" dt="2024-02-26T09:24:08.684" v="35" actId="165"/>
          <ac:spMkLst>
            <pc:docMk/>
            <pc:sldMk cId="1487350146" sldId="303"/>
            <ac:spMk id="35" creationId="{9B325E19-B321-4B62-9113-C08B0ED8D7A9}"/>
          </ac:spMkLst>
        </pc:spChg>
        <pc:grpChg chg="mod topLvl">
          <ac:chgData name="Myat Min Htut" userId="dfff3e71-de70-432f-b631-d8cca54eab50" providerId="ADAL" clId="{694A8F40-E0E6-46C8-A9E4-2FB69F1C35C1}" dt="2024-02-26T09:24:08.684" v="35" actId="165"/>
          <ac:grpSpMkLst>
            <pc:docMk/>
            <pc:sldMk cId="1487350146" sldId="303"/>
            <ac:grpSpMk id="8" creationId="{8962EFD8-CE43-4C1C-B1E9-F1477C3477D3}"/>
          </ac:grpSpMkLst>
        </pc:grpChg>
        <pc:grpChg chg="mod topLvl">
          <ac:chgData name="Myat Min Htut" userId="dfff3e71-de70-432f-b631-d8cca54eab50" providerId="ADAL" clId="{694A8F40-E0E6-46C8-A9E4-2FB69F1C35C1}" dt="2024-02-26T09:24:08.684" v="35" actId="165"/>
          <ac:grpSpMkLst>
            <pc:docMk/>
            <pc:sldMk cId="1487350146" sldId="303"/>
            <ac:grpSpMk id="9" creationId="{BA65098E-6E66-4DEA-A217-C4B17847AA6B}"/>
          </ac:grpSpMkLst>
        </pc:grpChg>
        <pc:grpChg chg="mod topLvl">
          <ac:chgData name="Myat Min Htut" userId="dfff3e71-de70-432f-b631-d8cca54eab50" providerId="ADAL" clId="{694A8F40-E0E6-46C8-A9E4-2FB69F1C35C1}" dt="2024-02-26T09:24:08.684" v="35" actId="165"/>
          <ac:grpSpMkLst>
            <pc:docMk/>
            <pc:sldMk cId="1487350146" sldId="303"/>
            <ac:grpSpMk id="10" creationId="{7A93F0C6-1581-4A0E-A587-616E99042B82}"/>
          </ac:grpSpMkLst>
        </pc:grpChg>
        <pc:grpChg chg="mod topLvl">
          <ac:chgData name="Myat Min Htut" userId="dfff3e71-de70-432f-b631-d8cca54eab50" providerId="ADAL" clId="{694A8F40-E0E6-46C8-A9E4-2FB69F1C35C1}" dt="2024-02-26T09:24:08.684" v="35" actId="165"/>
          <ac:grpSpMkLst>
            <pc:docMk/>
            <pc:sldMk cId="1487350146" sldId="303"/>
            <ac:grpSpMk id="12" creationId="{1D28F4CE-304E-45E6-A077-1E2687B9B7FA}"/>
          </ac:grpSpMkLst>
        </pc:grpChg>
        <pc:grpChg chg="add del mod">
          <ac:chgData name="Myat Min Htut" userId="dfff3e71-de70-432f-b631-d8cca54eab50" providerId="ADAL" clId="{694A8F40-E0E6-46C8-A9E4-2FB69F1C35C1}" dt="2024-02-26T09:24:08.684" v="35" actId="165"/>
          <ac:grpSpMkLst>
            <pc:docMk/>
            <pc:sldMk cId="1487350146" sldId="303"/>
            <ac:grpSpMk id="18" creationId="{F5790FB2-902C-43B4-A2F7-771398BDD8C9}"/>
          </ac:grpSpMkLst>
        </pc:grpChg>
        <pc:grpChg chg="del">
          <ac:chgData name="Myat Min Htut" userId="dfff3e71-de70-432f-b631-d8cca54eab50" providerId="ADAL" clId="{694A8F40-E0E6-46C8-A9E4-2FB69F1C35C1}" dt="2024-02-26T09:23:30.433" v="30" actId="165"/>
          <ac:grpSpMkLst>
            <pc:docMk/>
            <pc:sldMk cId="1487350146" sldId="303"/>
            <ac:grpSpMk id="36" creationId="{76E7C901-75C9-4A1C-A1E8-E70E58E49FB4}"/>
          </ac:grpSpMkLst>
        </pc:grpChg>
        <pc:picChg chg="mod topLvl">
          <ac:chgData name="Myat Min Htut" userId="dfff3e71-de70-432f-b631-d8cca54eab50" providerId="ADAL" clId="{694A8F40-E0E6-46C8-A9E4-2FB69F1C35C1}" dt="2024-02-26T09:24:08.684" v="35" actId="165"/>
          <ac:picMkLst>
            <pc:docMk/>
            <pc:sldMk cId="1487350146" sldId="303"/>
            <ac:picMk id="7" creationId="{BCC46847-2AC6-40D8-8889-CAE2FF7F3F46}"/>
          </ac:picMkLst>
        </pc:picChg>
      </pc:sldChg>
    </pc:docChg>
  </pc:docChgLst>
  <pc:docChgLst>
    <pc:chgData name="Mayumi Oya" userId="S::mayumi_oya@jpf.go.jp::81482dfe-07c9-4ece-b186-9b7c75a9add2" providerId="AD" clId="Web-{63D0123C-D021-CA57-8E3B-9F102E01457A}"/>
    <pc:docChg chg="modSld">
      <pc:chgData name="Mayumi Oya" userId="S::mayumi_oya@jpf.go.jp::81482dfe-07c9-4ece-b186-9b7c75a9add2" providerId="AD" clId="Web-{63D0123C-D021-CA57-8E3B-9F102E01457A}" dt="2024-02-27T02:32:56.760" v="25"/>
      <pc:docMkLst>
        <pc:docMk/>
      </pc:docMkLst>
      <pc:sldChg chg="modAnim">
        <pc:chgData name="Mayumi Oya" userId="S::mayumi_oya@jpf.go.jp::81482dfe-07c9-4ece-b186-9b7c75a9add2" providerId="AD" clId="Web-{63D0123C-D021-CA57-8E3B-9F102E01457A}" dt="2024-02-27T02:32:56.760" v="25"/>
        <pc:sldMkLst>
          <pc:docMk/>
          <pc:sldMk cId="2936493733" sldId="277"/>
        </pc:sldMkLst>
      </pc:sldChg>
    </pc:docChg>
  </pc:docChgLst>
  <pc:docChgLst>
    <pc:chgData name="Mayumi Oya" userId="S::mayumi_oya@jpf.go.jp::81482dfe-07c9-4ece-b186-9b7c75a9add2" providerId="AD" clId="Web-{6CE336F6-E5DA-7BDF-1DF9-5702FB2A0168}"/>
    <pc:docChg chg="modSld">
      <pc:chgData name="Mayumi Oya" userId="S::mayumi_oya@jpf.go.jp::81482dfe-07c9-4ece-b186-9b7c75a9add2" providerId="AD" clId="Web-{6CE336F6-E5DA-7BDF-1DF9-5702FB2A0168}" dt="2024-02-27T02:54:55.870" v="2"/>
      <pc:docMkLst>
        <pc:docMk/>
      </pc:docMkLst>
      <pc:sldChg chg="mod modShow">
        <pc:chgData name="Mayumi Oya" userId="S::mayumi_oya@jpf.go.jp::81482dfe-07c9-4ece-b186-9b7c75a9add2" providerId="AD" clId="Web-{6CE336F6-E5DA-7BDF-1DF9-5702FB2A0168}" dt="2024-02-27T02:54:55.870" v="2"/>
        <pc:sldMkLst>
          <pc:docMk/>
          <pc:sldMk cId="877279701" sldId="263"/>
        </pc:sldMkLst>
      </pc:sldChg>
      <pc:sldChg chg="modAnim">
        <pc:chgData name="Mayumi Oya" userId="S::mayumi_oya@jpf.go.jp::81482dfe-07c9-4ece-b186-9b7c75a9add2" providerId="AD" clId="Web-{6CE336F6-E5DA-7BDF-1DF9-5702FB2A0168}" dt="2024-02-27T02:49:03.298" v="0"/>
        <pc:sldMkLst>
          <pc:docMk/>
          <pc:sldMk cId="2756937897" sldId="301"/>
        </pc:sldMkLst>
      </pc:sldChg>
      <pc:sldChg chg="modAnim">
        <pc:chgData name="Mayumi Oya" userId="S::mayumi_oya@jpf.go.jp::81482dfe-07c9-4ece-b186-9b7c75a9add2" providerId="AD" clId="Web-{6CE336F6-E5DA-7BDF-1DF9-5702FB2A0168}" dt="2024-02-27T02:54:22.697" v="1"/>
        <pc:sldMkLst>
          <pc:docMk/>
          <pc:sldMk cId="1487350146" sldId="303"/>
        </pc:sldMkLst>
      </pc:sldChg>
    </pc:docChg>
  </pc:docChgLst>
  <pc:docChgLst>
    <pc:chgData name="sayaka yokoyama" userId="S::sayaka_yokoyama@jpf.go.jp::f77ee311-c58d-49f9-9c03-4c9f5af284ca" providerId="AD" clId="Web-{4C447CF4-931C-4DEE-B5E9-C9A41362C5E5}"/>
    <pc:docChg chg="modSld">
      <pc:chgData name="sayaka yokoyama" userId="S::sayaka_yokoyama@jpf.go.jp::f77ee311-c58d-49f9-9c03-4c9f5af284ca" providerId="AD" clId="Web-{4C447CF4-931C-4DEE-B5E9-C9A41362C5E5}" dt="2024-08-01T04:23:28.081" v="1" actId="14100"/>
      <pc:docMkLst>
        <pc:docMk/>
      </pc:docMkLst>
      <pc:sldChg chg="modSp">
        <pc:chgData name="sayaka yokoyama" userId="S::sayaka_yokoyama@jpf.go.jp::f77ee311-c58d-49f9-9c03-4c9f5af284ca" providerId="AD" clId="Web-{4C447CF4-931C-4DEE-B5E9-C9A41362C5E5}" dt="2024-08-01T04:23:28.081" v="1" actId="14100"/>
        <pc:sldMkLst>
          <pc:docMk/>
          <pc:sldMk cId="3197405124" sldId="319"/>
        </pc:sldMkLst>
        <pc:picChg chg="mod">
          <ac:chgData name="sayaka yokoyama" userId="S::sayaka_yokoyama@jpf.go.jp::f77ee311-c58d-49f9-9c03-4c9f5af284ca" providerId="AD" clId="Web-{4C447CF4-931C-4DEE-B5E9-C9A41362C5E5}" dt="2024-08-01T04:23:24.988" v="0" actId="14100"/>
          <ac:picMkLst>
            <pc:docMk/>
            <pc:sldMk cId="3197405124" sldId="319"/>
            <ac:picMk id="5" creationId="{EE76C9E0-69E7-5660-845B-0E1E99801CDB}"/>
          </ac:picMkLst>
        </pc:picChg>
        <pc:picChg chg="mod">
          <ac:chgData name="sayaka yokoyama" userId="S::sayaka_yokoyama@jpf.go.jp::f77ee311-c58d-49f9-9c03-4c9f5af284ca" providerId="AD" clId="Web-{4C447CF4-931C-4DEE-B5E9-C9A41362C5E5}" dt="2024-08-01T04:23:28.081" v="1" actId="14100"/>
          <ac:picMkLst>
            <pc:docMk/>
            <pc:sldMk cId="3197405124" sldId="319"/>
            <ac:picMk id="6" creationId="{9B6F497B-89FD-2626-9E50-6D42E0B160B9}"/>
          </ac:picMkLst>
        </pc:picChg>
      </pc:sldChg>
    </pc:docChg>
  </pc:docChgLst>
  <pc:docChgLst>
    <pc:chgData name="sayaka yokoyama" userId="f77ee311-c58d-49f9-9c03-4c9f5af284ca" providerId="ADAL" clId="{EE88F963-03C0-453F-B880-7FEE15E9E763}"/>
    <pc:docChg chg="custSel modSld sldOrd">
      <pc:chgData name="sayaka yokoyama" userId="f77ee311-c58d-49f9-9c03-4c9f5af284ca" providerId="ADAL" clId="{EE88F963-03C0-453F-B880-7FEE15E9E763}" dt="2024-02-26T09:56:28.895" v="23" actId="21"/>
      <pc:docMkLst>
        <pc:docMk/>
      </pc:docMkLst>
      <pc:sldChg chg="ord">
        <pc:chgData name="sayaka yokoyama" userId="f77ee311-c58d-49f9-9c03-4c9f5af284ca" providerId="ADAL" clId="{EE88F963-03C0-453F-B880-7FEE15E9E763}" dt="2024-02-26T09:07:10.582" v="0" actId="20578"/>
        <pc:sldMkLst>
          <pc:docMk/>
          <pc:sldMk cId="1357060579" sldId="269"/>
        </pc:sldMkLst>
      </pc:sldChg>
      <pc:sldChg chg="addSp delSp modSp mod">
        <pc:chgData name="sayaka yokoyama" userId="f77ee311-c58d-49f9-9c03-4c9f5af284ca" providerId="ADAL" clId="{EE88F963-03C0-453F-B880-7FEE15E9E763}" dt="2024-02-26T09:56:28.895" v="23" actId="21"/>
        <pc:sldMkLst>
          <pc:docMk/>
          <pc:sldMk cId="4262842310" sldId="283"/>
        </pc:sldMkLst>
        <pc:picChg chg="add del mod modCrop">
          <ac:chgData name="sayaka yokoyama" userId="f77ee311-c58d-49f9-9c03-4c9f5af284ca" providerId="ADAL" clId="{EE88F963-03C0-453F-B880-7FEE15E9E763}" dt="2024-02-26T09:52:51.233" v="5" actId="21"/>
          <ac:picMkLst>
            <pc:docMk/>
            <pc:sldMk cId="4262842310" sldId="283"/>
            <ac:picMk id="3" creationId="{BE644D3C-A91F-FF5B-1D02-6F20E51FABF8}"/>
          </ac:picMkLst>
        </pc:picChg>
        <pc:picChg chg="add del mod modCrop">
          <ac:chgData name="sayaka yokoyama" userId="f77ee311-c58d-49f9-9c03-4c9f5af284ca" providerId="ADAL" clId="{EE88F963-03C0-453F-B880-7FEE15E9E763}" dt="2024-02-26T09:54:01.591" v="11" actId="21"/>
          <ac:picMkLst>
            <pc:docMk/>
            <pc:sldMk cId="4262842310" sldId="283"/>
            <ac:picMk id="12" creationId="{E45A27AE-BB95-0CC7-4982-39DC23613940}"/>
          </ac:picMkLst>
        </pc:picChg>
        <pc:picChg chg="add del mod">
          <ac:chgData name="sayaka yokoyama" userId="f77ee311-c58d-49f9-9c03-4c9f5af284ca" providerId="ADAL" clId="{EE88F963-03C0-453F-B880-7FEE15E9E763}" dt="2024-02-26T09:54:47.225" v="17" actId="21"/>
          <ac:picMkLst>
            <pc:docMk/>
            <pc:sldMk cId="4262842310" sldId="283"/>
            <ac:picMk id="14" creationId="{82910AE5-D00F-746D-2E79-48FEFA639DF5}"/>
          </ac:picMkLst>
        </pc:picChg>
        <pc:picChg chg="add del mod modCrop">
          <ac:chgData name="sayaka yokoyama" userId="f77ee311-c58d-49f9-9c03-4c9f5af284ca" providerId="ADAL" clId="{EE88F963-03C0-453F-B880-7FEE15E9E763}" dt="2024-02-26T09:56:28.895" v="23" actId="21"/>
          <ac:picMkLst>
            <pc:docMk/>
            <pc:sldMk cId="4262842310" sldId="283"/>
            <ac:picMk id="17" creationId="{44FFDD8C-7F1E-18AF-2A83-47D1EA325A1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C7882-F966-426D-A2D9-5B384D8BE6CE}" type="datetimeFigureOut">
              <a:rPr lang="en-US" altLang="ja-JP"/>
              <a:t>7/31/2024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68941-B0C3-4BBB-9BD7-F2A90E933E3E}" type="slidenum">
              <a:rPr lang="en-US" altLang="ja-JP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56111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9977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0751D-3C41-4EF1-9D4C-904E7C625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469AC9-0234-4B1B-A9B8-4F155EF6D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641B9-E3FA-4808-B55C-635D906C0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74B0F-000F-4395-994D-6FD9C5B58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5A203-ABD6-4D55-BBA9-DBA2B507C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81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C7C1E-17F6-4692-9EC0-360E784AA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429A9-4280-4DD7-B444-4EE4498FD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B8FD9-C644-466E-86E3-B61DE5E7F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CF319-9053-4CCC-BFDD-256DC3606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016EE-A3BF-4F92-B089-9F55B179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71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6399F-939F-484A-9EAE-0EB94404A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AC745-78FA-4E3E-842C-411DDFA18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639FB-37B6-4F1C-9379-BCE18543F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0E82D-AE8B-4943-AC67-7A01D5C3B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ADA65-F139-4AB5-8917-4763DA90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10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966F2-D4FB-42B9-899A-E33B341CE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D3A01-854D-4027-95CE-3DBFB7ED3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E2397C-76D6-4CCE-A7AF-955636E90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76B1C-C7AE-4DAC-B808-D8F51FC04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7D2554-AD7F-4E8E-AAA1-DE9FCF643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8AF0E-88F2-454F-A87B-ED163A43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6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64F62-A6B5-4715-A96C-960C78031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D5191-7C40-4AED-B461-6E64A804D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F18333-ACF0-4132-886C-CB6241908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E76D17-C5E8-4CA6-9C50-12A2A805A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3E7C5A-C40A-49C0-A5AA-1A67A6FB65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BBD80D-3EA7-4006-8D5F-72FCCFD79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960931-45DF-4DDB-97A9-EA0E8694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BF45B7-40C6-4A34-B400-6A56D77E5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49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0B2F8-92B0-46A6-A117-CA1E4A071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6B8939-8F0A-4893-9EE9-533F0B904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D3C6CB-22D8-42CC-9DFB-997D5D9DF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814575-ADAB-405B-A914-F24E33249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97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FCBD1C-B21B-4DA0-BC74-FA8D24C61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47F8F4-732E-4E25-8EF8-A71A03E6A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2FAE0-6CDA-46BA-A474-CCD4C508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5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422E3-9437-4824-87A0-80A4A6691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EE433-FFF7-4B6B-B4C6-4EC02E521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309F0-4A44-448A-B8D4-F2C59981BF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84C7A3-E8C8-4915-A48C-E3275E8B0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25C65C-808E-404C-ADA2-B99310629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B6827-59C3-442C-8E8D-7BBC94022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0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AD932-7AF2-47C6-9E11-F6582438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85143A-F594-4347-A8A7-CDAFA80B03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338DE-2065-42CF-9843-754A3744B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01E97-D8B5-4EC5-91B2-EE046A3AC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389C7-AE6C-4D60-BD4D-0977ED7BA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A47D78-F874-4639-BDDA-79D2964C9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06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4DAFC-3BCF-44A6-BAA9-3D6E05D4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FD4203-421F-4B89-A69F-6A0F78E8A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E116A-20F2-4258-904C-4338EF024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1AE3E-41C2-4CF8-A3B7-42AA9D2F5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E3857-B998-47BD-B225-9DC698A8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25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0CF4C5-CB63-4FB7-8B2F-E0DE0CF000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A0908-29D0-4B45-AAEA-B0DFB96B5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EADE0-50A9-4FC1-B9F0-3CBD1E798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C61E7-5AA1-455A-94EB-87667E31A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EC09F-C816-4984-B0F9-235BDA38C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299261-AB17-4C43-BD12-17F49075C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BF1B9-34DB-4AF8-BA26-E496DEA65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82977-0580-45E2-BCF4-43D6096552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532E7-2651-47EA-9657-C3E649F87FB1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32E76-2693-46A8-A68F-C799F49C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B0F49-C239-40E9-8EA0-486534499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94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p3"/><Relationship Id="rId13" Type="http://schemas.openxmlformats.org/officeDocument/2006/relationships/image" Target="../media/image20.png"/><Relationship Id="rId18" Type="http://schemas.openxmlformats.org/officeDocument/2006/relationships/image" Target="../media/image24.png"/><Relationship Id="rId3" Type="http://schemas.microsoft.com/office/2007/relationships/media" Target="../media/media3.mp3"/><Relationship Id="rId7" Type="http://schemas.microsoft.com/office/2007/relationships/media" Target="../media/media5.mp3"/><Relationship Id="rId12" Type="http://schemas.openxmlformats.org/officeDocument/2006/relationships/image" Target="../media/image19.png"/><Relationship Id="rId17" Type="http://schemas.openxmlformats.org/officeDocument/2006/relationships/image" Target="../media/image23.png"/><Relationship Id="rId2" Type="http://schemas.openxmlformats.org/officeDocument/2006/relationships/audio" Target="../media/media2.mp3"/><Relationship Id="rId16" Type="http://schemas.openxmlformats.org/officeDocument/2006/relationships/image" Target="../media/image22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18.png"/><Relationship Id="rId5" Type="http://schemas.microsoft.com/office/2007/relationships/media" Target="../media/media4.mp3"/><Relationship Id="rId15" Type="http://schemas.openxmlformats.org/officeDocument/2006/relationships/image" Target="../media/image16.png"/><Relationship Id="rId10" Type="http://schemas.openxmlformats.org/officeDocument/2006/relationships/image" Target="../media/image17.png"/><Relationship Id="rId19" Type="http://schemas.openxmlformats.org/officeDocument/2006/relationships/image" Target="../media/image25.png"/><Relationship Id="rId4" Type="http://schemas.openxmlformats.org/officeDocument/2006/relationships/audio" Target="../media/media3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5.mp3"/><Relationship Id="rId7" Type="http://schemas.openxmlformats.org/officeDocument/2006/relationships/image" Target="../media/image1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p3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31.png"/><Relationship Id="rId18" Type="http://schemas.openxmlformats.org/officeDocument/2006/relationships/image" Target="../media/image16.png"/><Relationship Id="rId3" Type="http://schemas.microsoft.com/office/2007/relationships/media" Target="../media/media7.mp3"/><Relationship Id="rId21" Type="http://schemas.openxmlformats.org/officeDocument/2006/relationships/image" Target="../media/image38.png"/><Relationship Id="rId7" Type="http://schemas.microsoft.com/office/2007/relationships/media" Target="../media/media9.mp3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audio" Target="../media/media6.mp3"/><Relationship Id="rId16" Type="http://schemas.openxmlformats.org/officeDocument/2006/relationships/image" Target="../media/image34.png"/><Relationship Id="rId20" Type="http://schemas.openxmlformats.org/officeDocument/2006/relationships/image" Target="../media/image37.png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29.png"/><Relationship Id="rId5" Type="http://schemas.microsoft.com/office/2007/relationships/media" Target="../media/media8.mp3"/><Relationship Id="rId15" Type="http://schemas.openxmlformats.org/officeDocument/2006/relationships/image" Target="../media/image33.png"/><Relationship Id="rId23" Type="http://schemas.openxmlformats.org/officeDocument/2006/relationships/image" Target="../media/image40.png"/><Relationship Id="rId10" Type="http://schemas.openxmlformats.org/officeDocument/2006/relationships/image" Target="../media/image28.png"/><Relationship Id="rId19" Type="http://schemas.openxmlformats.org/officeDocument/2006/relationships/image" Target="../media/image36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2.png"/><Relationship Id="rId22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32.png"/><Relationship Id="rId18" Type="http://schemas.openxmlformats.org/officeDocument/2006/relationships/image" Target="../media/image16.png"/><Relationship Id="rId3" Type="http://schemas.microsoft.com/office/2007/relationships/media" Target="../media/media9.mp3"/><Relationship Id="rId21" Type="http://schemas.openxmlformats.org/officeDocument/2006/relationships/image" Target="../media/image44.png"/><Relationship Id="rId7" Type="http://schemas.microsoft.com/office/2007/relationships/media" Target="../media/media8.mp3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audio" Target="../media/media6.mp3"/><Relationship Id="rId16" Type="http://schemas.openxmlformats.org/officeDocument/2006/relationships/image" Target="../media/image33.png"/><Relationship Id="rId20" Type="http://schemas.openxmlformats.org/officeDocument/2006/relationships/image" Target="../media/image43.png"/><Relationship Id="rId1" Type="http://schemas.microsoft.com/office/2007/relationships/media" Target="../media/media6.mp3"/><Relationship Id="rId6" Type="http://schemas.openxmlformats.org/officeDocument/2006/relationships/audio" Target="../media/media7.mp3"/><Relationship Id="rId11" Type="http://schemas.openxmlformats.org/officeDocument/2006/relationships/image" Target="../media/image28.png"/><Relationship Id="rId24" Type="http://schemas.openxmlformats.org/officeDocument/2006/relationships/image" Target="../media/image38.png"/><Relationship Id="rId5" Type="http://schemas.microsoft.com/office/2007/relationships/media" Target="../media/media7.mp3"/><Relationship Id="rId15" Type="http://schemas.openxmlformats.org/officeDocument/2006/relationships/image" Target="../media/image31.png"/><Relationship Id="rId23" Type="http://schemas.openxmlformats.org/officeDocument/2006/relationships/image" Target="../media/image37.png"/><Relationship Id="rId10" Type="http://schemas.openxmlformats.org/officeDocument/2006/relationships/image" Target="../media/image41.png"/><Relationship Id="rId19" Type="http://schemas.openxmlformats.org/officeDocument/2006/relationships/image" Target="../media/image42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9.png"/><Relationship Id="rId22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32.png"/><Relationship Id="rId18" Type="http://schemas.openxmlformats.org/officeDocument/2006/relationships/image" Target="../media/image16.png"/><Relationship Id="rId3" Type="http://schemas.microsoft.com/office/2007/relationships/media" Target="../media/media9.mp3"/><Relationship Id="rId21" Type="http://schemas.openxmlformats.org/officeDocument/2006/relationships/image" Target="../media/image36.png"/><Relationship Id="rId7" Type="http://schemas.microsoft.com/office/2007/relationships/media" Target="../media/media8.mp3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audio" Target="../media/media6.mp3"/><Relationship Id="rId16" Type="http://schemas.openxmlformats.org/officeDocument/2006/relationships/image" Target="../media/image33.png"/><Relationship Id="rId20" Type="http://schemas.openxmlformats.org/officeDocument/2006/relationships/image" Target="../media/image44.png"/><Relationship Id="rId1" Type="http://schemas.microsoft.com/office/2007/relationships/media" Target="../media/media6.mp3"/><Relationship Id="rId6" Type="http://schemas.openxmlformats.org/officeDocument/2006/relationships/audio" Target="../media/media7.mp3"/><Relationship Id="rId11" Type="http://schemas.openxmlformats.org/officeDocument/2006/relationships/image" Target="../media/image28.png"/><Relationship Id="rId24" Type="http://schemas.openxmlformats.org/officeDocument/2006/relationships/image" Target="../media/image43.png"/><Relationship Id="rId5" Type="http://schemas.microsoft.com/office/2007/relationships/media" Target="../media/media7.mp3"/><Relationship Id="rId15" Type="http://schemas.openxmlformats.org/officeDocument/2006/relationships/image" Target="../media/image31.png"/><Relationship Id="rId23" Type="http://schemas.openxmlformats.org/officeDocument/2006/relationships/image" Target="../media/image38.png"/><Relationship Id="rId10" Type="http://schemas.openxmlformats.org/officeDocument/2006/relationships/image" Target="../media/image41.png"/><Relationship Id="rId19" Type="http://schemas.openxmlformats.org/officeDocument/2006/relationships/image" Target="../media/image42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50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49.png"/><Relationship Id="rId2" Type="http://schemas.openxmlformats.org/officeDocument/2006/relationships/image" Target="../media/image45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48.png"/><Relationship Id="rId5" Type="http://schemas.openxmlformats.org/officeDocument/2006/relationships/image" Target="../media/image32.png"/><Relationship Id="rId15" Type="http://schemas.openxmlformats.org/officeDocument/2006/relationships/image" Target="../media/image37.png"/><Relationship Id="rId10" Type="http://schemas.openxmlformats.org/officeDocument/2006/relationships/image" Target="../media/image47.png"/><Relationship Id="rId4" Type="http://schemas.openxmlformats.org/officeDocument/2006/relationships/image" Target="../media/image30.png"/><Relationship Id="rId9" Type="http://schemas.openxmlformats.org/officeDocument/2006/relationships/image" Target="../media/image46.png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31.png"/><Relationship Id="rId18" Type="http://schemas.openxmlformats.org/officeDocument/2006/relationships/image" Target="../media/image37.png"/><Relationship Id="rId3" Type="http://schemas.openxmlformats.org/officeDocument/2006/relationships/image" Target="../media/image51.png"/><Relationship Id="rId7" Type="http://schemas.openxmlformats.org/officeDocument/2006/relationships/image" Target="../media/image56.png"/><Relationship Id="rId12" Type="http://schemas.openxmlformats.org/officeDocument/2006/relationships/image" Target="../media/image29.png"/><Relationship Id="rId17" Type="http://schemas.openxmlformats.org/officeDocument/2006/relationships/image" Target="../media/image36.png"/><Relationship Id="rId2" Type="http://schemas.openxmlformats.org/officeDocument/2006/relationships/image" Target="../media/image59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32.png"/><Relationship Id="rId5" Type="http://schemas.openxmlformats.org/officeDocument/2006/relationships/image" Target="../media/image53.png"/><Relationship Id="rId15" Type="http://schemas.openxmlformats.org/officeDocument/2006/relationships/image" Target="../media/image55.png"/><Relationship Id="rId10" Type="http://schemas.openxmlformats.org/officeDocument/2006/relationships/image" Target="../media/image30.png"/><Relationship Id="rId19" Type="http://schemas.openxmlformats.org/officeDocument/2006/relationships/image" Target="../media/image38.png"/><Relationship Id="rId4" Type="http://schemas.openxmlformats.org/officeDocument/2006/relationships/image" Target="../media/image52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67.png"/><Relationship Id="rId18" Type="http://schemas.openxmlformats.org/officeDocument/2006/relationships/image" Target="../media/image71.png"/><Relationship Id="rId3" Type="http://schemas.microsoft.com/office/2007/relationships/media" Target="../media/media11.mp3"/><Relationship Id="rId21" Type="http://schemas.openxmlformats.org/officeDocument/2006/relationships/image" Target="../media/image74.png"/><Relationship Id="rId7" Type="http://schemas.microsoft.com/office/2007/relationships/media" Target="../media/media13.mp3"/><Relationship Id="rId12" Type="http://schemas.openxmlformats.org/officeDocument/2006/relationships/image" Target="../media/image66.png"/><Relationship Id="rId17" Type="http://schemas.openxmlformats.org/officeDocument/2006/relationships/image" Target="../media/image70.png"/><Relationship Id="rId25" Type="http://schemas.openxmlformats.org/officeDocument/2006/relationships/image" Target="../media/image78.png"/><Relationship Id="rId2" Type="http://schemas.openxmlformats.org/officeDocument/2006/relationships/audio" Target="../media/media10.mp3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65.png"/><Relationship Id="rId24" Type="http://schemas.openxmlformats.org/officeDocument/2006/relationships/image" Target="../media/image77.png"/><Relationship Id="rId5" Type="http://schemas.microsoft.com/office/2007/relationships/media" Target="../media/media12.mp3"/><Relationship Id="rId15" Type="http://schemas.openxmlformats.org/officeDocument/2006/relationships/image" Target="../media/image68.png"/><Relationship Id="rId23" Type="http://schemas.openxmlformats.org/officeDocument/2006/relationships/image" Target="../media/image76.png"/><Relationship Id="rId10" Type="http://schemas.openxmlformats.org/officeDocument/2006/relationships/image" Target="../media/image64.png"/><Relationship Id="rId19" Type="http://schemas.openxmlformats.org/officeDocument/2006/relationships/image" Target="../media/image72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6.png"/><Relationship Id="rId22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microsoft.com/office/2007/relationships/media" Target="../media/media11.mp3"/><Relationship Id="rId21" Type="http://schemas.openxmlformats.org/officeDocument/2006/relationships/image" Target="../media/image81.png"/><Relationship Id="rId7" Type="http://schemas.microsoft.com/office/2007/relationships/media" Target="../media/media13.mp3"/><Relationship Id="rId12" Type="http://schemas.openxmlformats.org/officeDocument/2006/relationships/image" Target="../media/image16.png"/><Relationship Id="rId17" Type="http://schemas.openxmlformats.org/officeDocument/2006/relationships/image" Target="../media/image72.png"/><Relationship Id="rId2" Type="http://schemas.openxmlformats.org/officeDocument/2006/relationships/audio" Target="../media/media10.mp3"/><Relationship Id="rId16" Type="http://schemas.openxmlformats.org/officeDocument/2006/relationships/image" Target="../media/image71.png"/><Relationship Id="rId20" Type="http://schemas.openxmlformats.org/officeDocument/2006/relationships/image" Target="../media/image80.png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9.png"/><Relationship Id="rId5" Type="http://schemas.microsoft.com/office/2007/relationships/media" Target="../media/media12.mp3"/><Relationship Id="rId15" Type="http://schemas.openxmlformats.org/officeDocument/2006/relationships/image" Target="../media/image70.png"/><Relationship Id="rId10" Type="http://schemas.openxmlformats.org/officeDocument/2006/relationships/image" Target="../media/image64.png"/><Relationship Id="rId19" Type="http://schemas.openxmlformats.org/officeDocument/2006/relationships/image" Target="../media/image74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85.png"/><Relationship Id="rId18" Type="http://schemas.openxmlformats.org/officeDocument/2006/relationships/image" Target="../media/image89.png"/><Relationship Id="rId3" Type="http://schemas.microsoft.com/office/2007/relationships/media" Target="../media/media15.mp3"/><Relationship Id="rId21" Type="http://schemas.openxmlformats.org/officeDocument/2006/relationships/image" Target="../media/image92.png"/><Relationship Id="rId7" Type="http://schemas.microsoft.com/office/2007/relationships/media" Target="../media/media17.mp3"/><Relationship Id="rId12" Type="http://schemas.openxmlformats.org/officeDocument/2006/relationships/image" Target="../media/image84.png"/><Relationship Id="rId17" Type="http://schemas.openxmlformats.org/officeDocument/2006/relationships/image" Target="../media/image88.png"/><Relationship Id="rId2" Type="http://schemas.openxmlformats.org/officeDocument/2006/relationships/audio" Target="../media/media14.mp3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83.png"/><Relationship Id="rId5" Type="http://schemas.microsoft.com/office/2007/relationships/media" Target="../media/media16.mp3"/><Relationship Id="rId15" Type="http://schemas.openxmlformats.org/officeDocument/2006/relationships/image" Target="../media/image86.png"/><Relationship Id="rId23" Type="http://schemas.openxmlformats.org/officeDocument/2006/relationships/image" Target="../media/image94.png"/><Relationship Id="rId10" Type="http://schemas.openxmlformats.org/officeDocument/2006/relationships/image" Target="../media/image82.png"/><Relationship Id="rId19" Type="http://schemas.openxmlformats.org/officeDocument/2006/relationships/image" Target="../media/image90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6.png"/><Relationship Id="rId22" Type="http://schemas.openxmlformats.org/officeDocument/2006/relationships/image" Target="../media/image9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95.png"/><Relationship Id="rId18" Type="http://schemas.openxmlformats.org/officeDocument/2006/relationships/image" Target="../media/image89.png"/><Relationship Id="rId3" Type="http://schemas.microsoft.com/office/2007/relationships/media" Target="../media/media15.mp3"/><Relationship Id="rId21" Type="http://schemas.openxmlformats.org/officeDocument/2006/relationships/image" Target="../media/image93.png"/><Relationship Id="rId7" Type="http://schemas.microsoft.com/office/2007/relationships/media" Target="../media/media17.mp3"/><Relationship Id="rId12" Type="http://schemas.openxmlformats.org/officeDocument/2006/relationships/image" Target="../media/image16.png"/><Relationship Id="rId17" Type="http://schemas.openxmlformats.org/officeDocument/2006/relationships/image" Target="../media/image88.png"/><Relationship Id="rId2" Type="http://schemas.openxmlformats.org/officeDocument/2006/relationships/audio" Target="../media/media14.mp3"/><Relationship Id="rId16" Type="http://schemas.openxmlformats.org/officeDocument/2006/relationships/image" Target="../media/image87.png"/><Relationship Id="rId20" Type="http://schemas.openxmlformats.org/officeDocument/2006/relationships/image" Target="../media/image94.png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85.png"/><Relationship Id="rId5" Type="http://schemas.microsoft.com/office/2007/relationships/media" Target="../media/media16.mp3"/><Relationship Id="rId15" Type="http://schemas.openxmlformats.org/officeDocument/2006/relationships/image" Target="../media/image86.png"/><Relationship Id="rId23" Type="http://schemas.openxmlformats.org/officeDocument/2006/relationships/image" Target="../media/image43.png"/><Relationship Id="rId10" Type="http://schemas.openxmlformats.org/officeDocument/2006/relationships/image" Target="../media/image82.png"/><Relationship Id="rId19" Type="http://schemas.openxmlformats.org/officeDocument/2006/relationships/image" Target="../media/image92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3.png"/><Relationship Id="rId22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95.png"/><Relationship Id="rId18" Type="http://schemas.openxmlformats.org/officeDocument/2006/relationships/image" Target="../media/image89.png"/><Relationship Id="rId3" Type="http://schemas.microsoft.com/office/2007/relationships/media" Target="../media/media15.mp3"/><Relationship Id="rId21" Type="http://schemas.openxmlformats.org/officeDocument/2006/relationships/image" Target="../media/image93.png"/><Relationship Id="rId7" Type="http://schemas.microsoft.com/office/2007/relationships/media" Target="../media/media17.mp3"/><Relationship Id="rId12" Type="http://schemas.openxmlformats.org/officeDocument/2006/relationships/image" Target="../media/image16.png"/><Relationship Id="rId17" Type="http://schemas.openxmlformats.org/officeDocument/2006/relationships/image" Target="../media/image88.png"/><Relationship Id="rId2" Type="http://schemas.openxmlformats.org/officeDocument/2006/relationships/audio" Target="../media/media14.mp3"/><Relationship Id="rId16" Type="http://schemas.openxmlformats.org/officeDocument/2006/relationships/image" Target="../media/image87.png"/><Relationship Id="rId20" Type="http://schemas.openxmlformats.org/officeDocument/2006/relationships/image" Target="../media/image92.png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85.png"/><Relationship Id="rId5" Type="http://schemas.microsoft.com/office/2007/relationships/media" Target="../media/media16.mp3"/><Relationship Id="rId15" Type="http://schemas.openxmlformats.org/officeDocument/2006/relationships/image" Target="../media/image86.png"/><Relationship Id="rId23" Type="http://schemas.openxmlformats.org/officeDocument/2006/relationships/image" Target="../media/image90.png"/><Relationship Id="rId10" Type="http://schemas.openxmlformats.org/officeDocument/2006/relationships/image" Target="../media/image82.png"/><Relationship Id="rId19" Type="http://schemas.openxmlformats.org/officeDocument/2006/relationships/image" Target="../media/image94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3.png"/><Relationship Id="rId22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86.png"/><Relationship Id="rId7" Type="http://schemas.openxmlformats.org/officeDocument/2006/relationships/image" Target="../media/image89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0" Type="http://schemas.openxmlformats.org/officeDocument/2006/relationships/image" Target="../media/image94.png"/><Relationship Id="rId4" Type="http://schemas.openxmlformats.org/officeDocument/2006/relationships/image" Target="../media/image83.png"/><Relationship Id="rId9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08.png"/><Relationship Id="rId18" Type="http://schemas.openxmlformats.org/officeDocument/2006/relationships/image" Target="../media/image112.png"/><Relationship Id="rId3" Type="http://schemas.microsoft.com/office/2007/relationships/media" Target="../media/media19.mp3"/><Relationship Id="rId21" Type="http://schemas.openxmlformats.org/officeDocument/2006/relationships/image" Target="../media/image115.png"/><Relationship Id="rId7" Type="http://schemas.microsoft.com/office/2007/relationships/media" Target="../media/media21.mp3"/><Relationship Id="rId12" Type="http://schemas.openxmlformats.org/officeDocument/2006/relationships/image" Target="../media/image107.png"/><Relationship Id="rId17" Type="http://schemas.openxmlformats.org/officeDocument/2006/relationships/image" Target="../media/image16.png"/><Relationship Id="rId25" Type="http://schemas.openxmlformats.org/officeDocument/2006/relationships/image" Target="../media/image119.png"/><Relationship Id="rId2" Type="http://schemas.openxmlformats.org/officeDocument/2006/relationships/audio" Target="../media/media18.mp3"/><Relationship Id="rId16" Type="http://schemas.openxmlformats.org/officeDocument/2006/relationships/image" Target="../media/image111.png"/><Relationship Id="rId20" Type="http://schemas.openxmlformats.org/officeDocument/2006/relationships/image" Target="../media/image114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slideLayout" Target="../slideLayouts/slideLayout2.xml"/><Relationship Id="rId24" Type="http://schemas.openxmlformats.org/officeDocument/2006/relationships/image" Target="../media/image118.png"/><Relationship Id="rId5" Type="http://schemas.microsoft.com/office/2007/relationships/media" Target="../media/media20.mp3"/><Relationship Id="rId15" Type="http://schemas.openxmlformats.org/officeDocument/2006/relationships/image" Target="../media/image110.png"/><Relationship Id="rId23" Type="http://schemas.openxmlformats.org/officeDocument/2006/relationships/image" Target="../media/image117.png"/><Relationship Id="rId10" Type="http://schemas.openxmlformats.org/officeDocument/2006/relationships/audio" Target="../media/media22.mp3"/><Relationship Id="rId19" Type="http://schemas.openxmlformats.org/officeDocument/2006/relationships/image" Target="../media/image113.png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image" Target="../media/image109.png"/><Relationship Id="rId22" Type="http://schemas.openxmlformats.org/officeDocument/2006/relationships/image" Target="../media/image11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21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120.png"/><Relationship Id="rId17" Type="http://schemas.openxmlformats.org/officeDocument/2006/relationships/image" Target="../media/image124.png"/><Relationship Id="rId2" Type="http://schemas.openxmlformats.org/officeDocument/2006/relationships/audio" Target="../media/media18.mp3"/><Relationship Id="rId16" Type="http://schemas.openxmlformats.org/officeDocument/2006/relationships/image" Target="../media/image123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slideLayout" Target="../slideLayouts/slideLayout2.xml"/><Relationship Id="rId5" Type="http://schemas.microsoft.com/office/2007/relationships/media" Target="../media/media20.mp3"/><Relationship Id="rId15" Type="http://schemas.openxmlformats.org/officeDocument/2006/relationships/image" Target="../media/image122.png"/><Relationship Id="rId10" Type="http://schemas.openxmlformats.org/officeDocument/2006/relationships/audio" Target="../media/media22.mp3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09.png"/><Relationship Id="rId18" Type="http://schemas.openxmlformats.org/officeDocument/2006/relationships/image" Target="../media/image115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125.png"/><Relationship Id="rId17" Type="http://schemas.openxmlformats.org/officeDocument/2006/relationships/image" Target="../media/image114.png"/><Relationship Id="rId2" Type="http://schemas.openxmlformats.org/officeDocument/2006/relationships/audio" Target="../media/media18.mp3"/><Relationship Id="rId16" Type="http://schemas.openxmlformats.org/officeDocument/2006/relationships/image" Target="../media/image113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slideLayout" Target="../slideLayouts/slideLayout2.xml"/><Relationship Id="rId5" Type="http://schemas.microsoft.com/office/2007/relationships/media" Target="../media/media20.mp3"/><Relationship Id="rId15" Type="http://schemas.openxmlformats.org/officeDocument/2006/relationships/image" Target="../media/image112.png"/><Relationship Id="rId10" Type="http://schemas.openxmlformats.org/officeDocument/2006/relationships/audio" Target="../media/media22.mp3"/><Relationship Id="rId19" Type="http://schemas.openxmlformats.org/officeDocument/2006/relationships/image" Target="../media/image126.png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microsoft.com/office/2007/relationships/media" Target="../media/media24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media25.mp3"/><Relationship Id="rId5" Type="http://schemas.microsoft.com/office/2007/relationships/media" Target="../media/media25.mp3"/><Relationship Id="rId10" Type="http://schemas.openxmlformats.org/officeDocument/2006/relationships/image" Target="../media/image128.png"/><Relationship Id="rId4" Type="http://schemas.openxmlformats.org/officeDocument/2006/relationships/audio" Target="../media/media24.mp3"/><Relationship Id="rId9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3.png"/><Relationship Id="rId3" Type="http://schemas.microsoft.com/office/2007/relationships/media" Target="../media/media24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media25.mp3"/><Relationship Id="rId11" Type="http://schemas.openxmlformats.org/officeDocument/2006/relationships/image" Target="../media/image131.png"/><Relationship Id="rId5" Type="http://schemas.microsoft.com/office/2007/relationships/media" Target="../media/media25.mp3"/><Relationship Id="rId10" Type="http://schemas.openxmlformats.org/officeDocument/2006/relationships/image" Target="../media/image16.png"/><Relationship Id="rId4" Type="http://schemas.openxmlformats.org/officeDocument/2006/relationships/audio" Target="../media/media24.mp3"/><Relationship Id="rId9" Type="http://schemas.openxmlformats.org/officeDocument/2006/relationships/image" Target="../media/image1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8.png"/><Relationship Id="rId3" Type="http://schemas.microsoft.com/office/2007/relationships/media" Target="../media/media24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7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media25.mp3"/><Relationship Id="rId11" Type="http://schemas.openxmlformats.org/officeDocument/2006/relationships/image" Target="../media/image136.png"/><Relationship Id="rId5" Type="http://schemas.microsoft.com/office/2007/relationships/media" Target="../media/media25.mp3"/><Relationship Id="rId10" Type="http://schemas.openxmlformats.org/officeDocument/2006/relationships/image" Target="../media/image16.png"/><Relationship Id="rId4" Type="http://schemas.openxmlformats.org/officeDocument/2006/relationships/audio" Target="../media/media24.mp3"/><Relationship Id="rId9" Type="http://schemas.openxmlformats.org/officeDocument/2006/relationships/image" Target="../media/image135.png"/><Relationship Id="rId14" Type="http://schemas.openxmlformats.org/officeDocument/2006/relationships/image" Target="../media/image13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143.png"/><Relationship Id="rId18" Type="http://schemas.openxmlformats.org/officeDocument/2006/relationships/image" Target="../media/image16.png"/><Relationship Id="rId3" Type="http://schemas.microsoft.com/office/2007/relationships/media" Target="../media/media27.mp3"/><Relationship Id="rId21" Type="http://schemas.openxmlformats.org/officeDocument/2006/relationships/image" Target="../media/image150.png"/><Relationship Id="rId7" Type="http://schemas.microsoft.com/office/2007/relationships/media" Target="../media/media29.mp3"/><Relationship Id="rId12" Type="http://schemas.openxmlformats.org/officeDocument/2006/relationships/image" Target="../media/image142.png"/><Relationship Id="rId17" Type="http://schemas.openxmlformats.org/officeDocument/2006/relationships/image" Target="../media/image147.png"/><Relationship Id="rId2" Type="http://schemas.openxmlformats.org/officeDocument/2006/relationships/audio" Target="../media/media26.mp3"/><Relationship Id="rId16" Type="http://schemas.openxmlformats.org/officeDocument/2006/relationships/image" Target="../media/image146.png"/><Relationship Id="rId20" Type="http://schemas.openxmlformats.org/officeDocument/2006/relationships/image" Target="../media/image149.png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41.png"/><Relationship Id="rId5" Type="http://schemas.microsoft.com/office/2007/relationships/media" Target="../media/media28.mp3"/><Relationship Id="rId15" Type="http://schemas.openxmlformats.org/officeDocument/2006/relationships/image" Target="../media/image145.png"/><Relationship Id="rId10" Type="http://schemas.openxmlformats.org/officeDocument/2006/relationships/image" Target="../media/image140.png"/><Relationship Id="rId19" Type="http://schemas.openxmlformats.org/officeDocument/2006/relationships/image" Target="../media/image148.png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44.png"/><Relationship Id="rId22" Type="http://schemas.openxmlformats.org/officeDocument/2006/relationships/image" Target="../media/image15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143.png"/><Relationship Id="rId18" Type="http://schemas.openxmlformats.org/officeDocument/2006/relationships/image" Target="../media/image16.png"/><Relationship Id="rId3" Type="http://schemas.microsoft.com/office/2007/relationships/media" Target="../media/media27.mp3"/><Relationship Id="rId21" Type="http://schemas.openxmlformats.org/officeDocument/2006/relationships/image" Target="../media/image150.png"/><Relationship Id="rId7" Type="http://schemas.microsoft.com/office/2007/relationships/media" Target="../media/media29.mp3"/><Relationship Id="rId12" Type="http://schemas.openxmlformats.org/officeDocument/2006/relationships/image" Target="../media/image142.png"/><Relationship Id="rId17" Type="http://schemas.openxmlformats.org/officeDocument/2006/relationships/image" Target="../media/image147.png"/><Relationship Id="rId2" Type="http://schemas.openxmlformats.org/officeDocument/2006/relationships/audio" Target="../media/media26.mp3"/><Relationship Id="rId16" Type="http://schemas.openxmlformats.org/officeDocument/2006/relationships/image" Target="../media/image146.png"/><Relationship Id="rId20" Type="http://schemas.openxmlformats.org/officeDocument/2006/relationships/image" Target="../media/image151.png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41.png"/><Relationship Id="rId5" Type="http://schemas.microsoft.com/office/2007/relationships/media" Target="../media/media28.mp3"/><Relationship Id="rId15" Type="http://schemas.openxmlformats.org/officeDocument/2006/relationships/image" Target="../media/image145.png"/><Relationship Id="rId23" Type="http://schemas.openxmlformats.org/officeDocument/2006/relationships/image" Target="../media/image149.png"/><Relationship Id="rId10" Type="http://schemas.openxmlformats.org/officeDocument/2006/relationships/image" Target="../media/image140.png"/><Relationship Id="rId19" Type="http://schemas.openxmlformats.org/officeDocument/2006/relationships/image" Target="../media/image152.png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44.png"/><Relationship Id="rId22" Type="http://schemas.openxmlformats.org/officeDocument/2006/relationships/image" Target="../media/image14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143.png"/><Relationship Id="rId18" Type="http://schemas.openxmlformats.org/officeDocument/2006/relationships/image" Target="../media/image16.png"/><Relationship Id="rId3" Type="http://schemas.microsoft.com/office/2007/relationships/media" Target="../media/media27.mp3"/><Relationship Id="rId21" Type="http://schemas.openxmlformats.org/officeDocument/2006/relationships/image" Target="../media/image149.png"/><Relationship Id="rId7" Type="http://schemas.microsoft.com/office/2007/relationships/media" Target="../media/media29.mp3"/><Relationship Id="rId12" Type="http://schemas.openxmlformats.org/officeDocument/2006/relationships/image" Target="../media/image142.png"/><Relationship Id="rId17" Type="http://schemas.openxmlformats.org/officeDocument/2006/relationships/image" Target="../media/image147.png"/><Relationship Id="rId2" Type="http://schemas.openxmlformats.org/officeDocument/2006/relationships/audio" Target="../media/media26.mp3"/><Relationship Id="rId16" Type="http://schemas.openxmlformats.org/officeDocument/2006/relationships/image" Target="../media/image146.png"/><Relationship Id="rId20" Type="http://schemas.openxmlformats.org/officeDocument/2006/relationships/image" Target="../media/image151.png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41.png"/><Relationship Id="rId5" Type="http://schemas.microsoft.com/office/2007/relationships/media" Target="../media/media28.mp3"/><Relationship Id="rId15" Type="http://schemas.openxmlformats.org/officeDocument/2006/relationships/image" Target="../media/image145.png"/><Relationship Id="rId23" Type="http://schemas.openxmlformats.org/officeDocument/2006/relationships/image" Target="../media/image43.png"/><Relationship Id="rId10" Type="http://schemas.openxmlformats.org/officeDocument/2006/relationships/image" Target="../media/image140.png"/><Relationship Id="rId19" Type="http://schemas.openxmlformats.org/officeDocument/2006/relationships/image" Target="../media/image152.png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44.png"/><Relationship Id="rId22" Type="http://schemas.openxmlformats.org/officeDocument/2006/relationships/image" Target="../media/image1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46.png"/><Relationship Id="rId4" Type="http://schemas.openxmlformats.org/officeDocument/2006/relationships/image" Target="../media/image1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0" Type="http://schemas.openxmlformats.org/officeDocument/2006/relationships/image" Target="../media/image171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184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12" Type="http://schemas.openxmlformats.org/officeDocument/2006/relationships/image" Target="../media/image183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11" Type="http://schemas.openxmlformats.org/officeDocument/2006/relationships/image" Target="../media/image182.png"/><Relationship Id="rId5" Type="http://schemas.openxmlformats.org/officeDocument/2006/relationships/image" Target="../media/image176.png"/><Relationship Id="rId15" Type="http://schemas.openxmlformats.org/officeDocument/2006/relationships/image" Target="../media/image186.png"/><Relationship Id="rId10" Type="http://schemas.openxmlformats.org/officeDocument/2006/relationships/image" Target="../media/image181.png"/><Relationship Id="rId4" Type="http://schemas.openxmlformats.org/officeDocument/2006/relationships/image" Target="../media/image175.png"/><Relationship Id="rId9" Type="http://schemas.openxmlformats.org/officeDocument/2006/relationships/image" Target="../media/image180.png"/><Relationship Id="rId14" Type="http://schemas.openxmlformats.org/officeDocument/2006/relationships/image" Target="../media/image18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31.mp3"/><Relationship Id="rId7" Type="http://schemas.openxmlformats.org/officeDocument/2006/relationships/image" Target="../media/image188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8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0.png"/><Relationship Id="rId4" Type="http://schemas.openxmlformats.org/officeDocument/2006/relationships/audio" Target="../media/media31.mp3"/><Relationship Id="rId9" Type="http://schemas.openxmlformats.org/officeDocument/2006/relationships/image" Target="../media/image18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microsoft.com/office/2007/relationships/media" Target="../media/media33.mp3"/><Relationship Id="rId7" Type="http://schemas.openxmlformats.org/officeDocument/2006/relationships/image" Target="../media/image188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189.png"/><Relationship Id="rId11" Type="http://schemas.openxmlformats.org/officeDocument/2006/relationships/image" Target="../media/image19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0.png"/><Relationship Id="rId4" Type="http://schemas.openxmlformats.org/officeDocument/2006/relationships/audio" Target="../media/media33.mp3"/><Relationship Id="rId9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7" Type="http://schemas.openxmlformats.org/officeDocument/2006/relationships/image" Target="../media/image198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5" Type="http://schemas.openxmlformats.org/officeDocument/2006/relationships/image" Target="../media/image196.png"/><Relationship Id="rId4" Type="http://schemas.openxmlformats.org/officeDocument/2006/relationships/image" Target="../media/image19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4.png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6" Type="http://schemas.openxmlformats.org/officeDocument/2006/relationships/image" Target="../media/image203.png"/><Relationship Id="rId5" Type="http://schemas.openxmlformats.org/officeDocument/2006/relationships/image" Target="../media/image16.png"/><Relationship Id="rId4" Type="http://schemas.openxmlformats.org/officeDocument/2006/relationships/image" Target="../media/image202.png"/><Relationship Id="rId9" Type="http://schemas.openxmlformats.org/officeDocument/2006/relationships/image" Target="../media/image20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9.png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6" Type="http://schemas.openxmlformats.org/officeDocument/2006/relationships/image" Target="../media/image16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hart&#10;&#10;Description automatically generated with medium confidence">
            <a:extLst>
              <a:ext uri="{FF2B5EF4-FFF2-40B4-BE49-F238E27FC236}">
                <a16:creationId xmlns:a16="http://schemas.microsoft.com/office/drawing/2014/main" id="{48BA7315-609E-4ED1-9A01-24DEAB4292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6" r="2399"/>
          <a:stretch/>
        </p:blipFill>
        <p:spPr>
          <a:xfrm>
            <a:off x="0" y="0"/>
            <a:ext cx="11980467" cy="46252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92F2DB-85AD-4A47-BA20-62CDB6DE8146}"/>
              </a:ext>
            </a:extLst>
          </p:cNvPr>
          <p:cNvSpPr txBox="1"/>
          <p:nvPr/>
        </p:nvSpPr>
        <p:spPr>
          <a:xfrm>
            <a:off x="10970191" y="0"/>
            <a:ext cx="1221809" cy="646331"/>
          </a:xfrm>
          <a:prstGeom prst="rect">
            <a:avLst/>
          </a:prstGeom>
          <a:solidFill>
            <a:srgbClr val="C00000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0L1-1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12A9A4-AFEE-3B1A-0E1F-BE28369E2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071" y="3809428"/>
            <a:ext cx="10047282" cy="60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26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6CC62F2B-BF47-4D5F-812B-4D0C926AD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" r="15971"/>
          <a:stretch/>
        </p:blipFill>
        <p:spPr>
          <a:xfrm>
            <a:off x="0" y="-5444"/>
            <a:ext cx="12192000" cy="2584909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FA4B54-21EC-4722-8CCF-A06F13E12F66}"/>
              </a:ext>
            </a:extLst>
          </p:cNvPr>
          <p:cNvSpPr txBox="1"/>
          <p:nvPr/>
        </p:nvSpPr>
        <p:spPr>
          <a:xfrm>
            <a:off x="11084004" y="-5444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1F6BC4-9AA3-B153-A5C5-66D7293CA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908" y="1546132"/>
            <a:ext cx="8557587" cy="86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93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5EF85A0-2BD0-0B9D-AA7A-521692B78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060" y="1129564"/>
            <a:ext cx="4476781" cy="702104"/>
          </a:xfrm>
          <a:prstGeom prst="rect">
            <a:avLst/>
          </a:prstGeom>
        </p:spPr>
      </p:pic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6F930613-D82E-43D3-AA41-11D5A788AF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4" y="77953"/>
            <a:ext cx="3421677" cy="922100"/>
          </a:xfrm>
        </p:spPr>
      </p:pic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FE25E28B-CFDF-4812-8885-CE94BF8CEA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03" y="169401"/>
            <a:ext cx="4442845" cy="83065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DA04847-D08C-41A6-B099-BBD36EF3B990}"/>
              </a:ext>
            </a:extLst>
          </p:cNvPr>
          <p:cNvGrpSpPr/>
          <p:nvPr/>
        </p:nvGrpSpPr>
        <p:grpSpPr>
          <a:xfrm>
            <a:off x="644462" y="1968229"/>
            <a:ext cx="3932808" cy="3974092"/>
            <a:chOff x="159798" y="1352510"/>
            <a:chExt cx="3386305" cy="3612193"/>
          </a:xfrm>
        </p:grpSpPr>
        <p:pic>
          <p:nvPicPr>
            <p:cNvPr id="5" name="Picture 4" descr="Text&#10;&#10;Description automatically generated">
              <a:extLst>
                <a:ext uri="{FF2B5EF4-FFF2-40B4-BE49-F238E27FC236}">
                  <a16:creationId xmlns:a16="http://schemas.microsoft.com/office/drawing/2014/main" id="{2EF4735D-2C8B-4D8C-BE4E-A31759CD3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53" y="1352510"/>
              <a:ext cx="3116850" cy="914479"/>
            </a:xfrm>
            <a:prstGeom prst="rect">
              <a:avLst/>
            </a:prstGeom>
          </p:spPr>
        </p:pic>
        <p:pic>
          <p:nvPicPr>
            <p:cNvPr id="7" name="Picture 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3E1DB60-5157-4E5E-A830-A4E7790B9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798" y="2266989"/>
              <a:ext cx="2787588" cy="2697714"/>
            </a:xfrm>
            <a:prstGeom prst="rect">
              <a:avLst/>
            </a:prstGeom>
          </p:spPr>
        </p:pic>
      </p:grp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548DC81B-3D6C-42FB-9DDA-78AFA814F4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70" y="1968229"/>
            <a:ext cx="3619867" cy="4057887"/>
          </a:xfrm>
          <a:prstGeom prst="rect">
            <a:avLst/>
          </a:prstGeom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BDBFA514-39E2-430E-830A-298227461D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657" y="2009911"/>
            <a:ext cx="3311931" cy="4099172"/>
          </a:xfrm>
          <a:prstGeom prst="rect">
            <a:avLst/>
          </a:prstGeom>
        </p:spPr>
      </p:pic>
      <p:pic>
        <p:nvPicPr>
          <p:cNvPr id="16" name="Picture 15" descr="Text&#10;&#10;Description automatically generated with medium confidence">
            <a:extLst>
              <a:ext uri="{FF2B5EF4-FFF2-40B4-BE49-F238E27FC236}">
                <a16:creationId xmlns:a16="http://schemas.microsoft.com/office/drawing/2014/main" id="{96565BB4-A05E-4731-BE77-9ED2546B8A4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" t="13492" b="7650"/>
          <a:stretch/>
        </p:blipFill>
        <p:spPr>
          <a:xfrm>
            <a:off x="262060" y="1074467"/>
            <a:ext cx="3619868" cy="75720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72EB8FE-ED9A-47A9-A00C-670241DBC867}"/>
              </a:ext>
            </a:extLst>
          </p:cNvPr>
          <p:cNvSpPr txBox="1"/>
          <p:nvPr/>
        </p:nvSpPr>
        <p:spPr>
          <a:xfrm>
            <a:off x="11084004" y="-48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EE0BC-EB3C-C4A8-9CF4-2B310189BC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541" y="143033"/>
            <a:ext cx="3549437" cy="8946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B7ED33E-7FE1-79DC-9676-69696E03CE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65978" y="170379"/>
            <a:ext cx="4896005" cy="8172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5B359B-7769-5237-38D6-512E889A809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541" y="1052105"/>
            <a:ext cx="4124901" cy="847843"/>
          </a:xfrm>
          <a:prstGeom prst="rect">
            <a:avLst/>
          </a:prstGeom>
        </p:spPr>
      </p:pic>
      <p:pic>
        <p:nvPicPr>
          <p:cNvPr id="17" name="X_[01-01]_kiku">
            <a:hlinkClick r:id="" action="ppaction://media"/>
            <a:extLst>
              <a:ext uri="{FF2B5EF4-FFF2-40B4-BE49-F238E27FC236}">
                <a16:creationId xmlns:a16="http://schemas.microsoft.com/office/drawing/2014/main" id="{63D85D0B-6D3A-49CC-AAD9-E384925309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968137" y="1074467"/>
            <a:ext cx="573643" cy="57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98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9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D31BA83-88C9-4EA9-9017-8E5CA9BA5F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28"/>
          <a:stretch/>
        </p:blipFill>
        <p:spPr>
          <a:xfrm>
            <a:off x="79612" y="105867"/>
            <a:ext cx="7933755" cy="745722"/>
          </a:xfrm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1C3F5B1-A0C3-42A7-A901-F26D4F3DC9E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733" b="720"/>
          <a:stretch/>
        </p:blipFill>
        <p:spPr>
          <a:xfrm>
            <a:off x="1349763" y="811969"/>
            <a:ext cx="3701208" cy="2944316"/>
          </a:xfrm>
          <a:prstGeom prst="rect">
            <a:avLst/>
          </a:prstGeom>
        </p:spPr>
      </p:pic>
      <p:pic>
        <p:nvPicPr>
          <p:cNvPr id="17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3CC8175-2F66-4A79-9B31-57A048FD558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" t="-1" r="1018" b="528"/>
          <a:stretch/>
        </p:blipFill>
        <p:spPr>
          <a:xfrm>
            <a:off x="5676901" y="869815"/>
            <a:ext cx="3722802" cy="2922420"/>
          </a:xfrm>
          <a:prstGeom prst="rect">
            <a:avLst/>
          </a:prstGeom>
        </p:spPr>
      </p:pic>
      <p:pic>
        <p:nvPicPr>
          <p:cNvPr id="19" name="Picture 18" descr="Graphical user interface&#10;&#10;Description automatically generated">
            <a:extLst>
              <a:ext uri="{FF2B5EF4-FFF2-40B4-BE49-F238E27FC236}">
                <a16:creationId xmlns:a16="http://schemas.microsoft.com/office/drawing/2014/main" id="{96109B38-91BA-4605-AEFD-510DB4DF4230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" r="1126"/>
          <a:stretch/>
        </p:blipFill>
        <p:spPr>
          <a:xfrm>
            <a:off x="1372911" y="3831770"/>
            <a:ext cx="3701208" cy="2936689"/>
          </a:xfrm>
          <a:prstGeom prst="rect">
            <a:avLst/>
          </a:prstGeom>
        </p:spPr>
      </p:pic>
      <p:pic>
        <p:nvPicPr>
          <p:cNvPr id="21" name="Picture 2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262BDFF-A72F-49DB-BB78-DF4ED8BBD4D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" r="761" b="1031"/>
          <a:stretch/>
        </p:blipFill>
        <p:spPr>
          <a:xfrm>
            <a:off x="5676900" y="3817274"/>
            <a:ext cx="3733816" cy="2922419"/>
          </a:xfrm>
          <a:prstGeom prst="rect">
            <a:avLst/>
          </a:prstGeom>
        </p:spPr>
      </p:pic>
      <p:pic>
        <p:nvPicPr>
          <p:cNvPr id="22" name="X_[01-02]_kiku1">
            <a:hlinkClick r:id="" action="ppaction://media"/>
            <a:extLst>
              <a:ext uri="{FF2B5EF4-FFF2-40B4-BE49-F238E27FC236}">
                <a16:creationId xmlns:a16="http://schemas.microsoft.com/office/drawing/2014/main" id="{A8C73C70-1411-4703-A1BE-F49CF5D85C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442504" y="906268"/>
            <a:ext cx="487363" cy="487363"/>
          </a:xfrm>
          <a:prstGeom prst="rect">
            <a:avLst/>
          </a:prstGeom>
        </p:spPr>
      </p:pic>
      <p:pic>
        <p:nvPicPr>
          <p:cNvPr id="23" name="X_[01-03]_kiku2">
            <a:hlinkClick r:id="" action="ppaction://media"/>
            <a:extLst>
              <a:ext uri="{FF2B5EF4-FFF2-40B4-BE49-F238E27FC236}">
                <a16:creationId xmlns:a16="http://schemas.microsoft.com/office/drawing/2014/main" id="{E8D6C42B-A212-433F-9461-8BDF0538D2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694906" y="869815"/>
            <a:ext cx="487363" cy="487363"/>
          </a:xfrm>
          <a:prstGeom prst="rect">
            <a:avLst/>
          </a:prstGeom>
        </p:spPr>
      </p:pic>
      <p:pic>
        <p:nvPicPr>
          <p:cNvPr id="24" name="X_[01-04]_kiku3">
            <a:hlinkClick r:id="" action="ppaction://media"/>
            <a:extLst>
              <a:ext uri="{FF2B5EF4-FFF2-40B4-BE49-F238E27FC236}">
                <a16:creationId xmlns:a16="http://schemas.microsoft.com/office/drawing/2014/main" id="{092CE78A-4530-4B29-8405-8D74636641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344848" y="3772797"/>
            <a:ext cx="487363" cy="487363"/>
          </a:xfrm>
          <a:prstGeom prst="rect">
            <a:avLst/>
          </a:prstGeom>
        </p:spPr>
      </p:pic>
      <p:pic>
        <p:nvPicPr>
          <p:cNvPr id="25" name="X_[01-05]_kiku4">
            <a:hlinkClick r:id="" action="ppaction://media"/>
            <a:extLst>
              <a:ext uri="{FF2B5EF4-FFF2-40B4-BE49-F238E27FC236}">
                <a16:creationId xmlns:a16="http://schemas.microsoft.com/office/drawing/2014/main" id="{5275931D-991D-4886-8EDB-FD92B83DB2D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694906" y="3772797"/>
            <a:ext cx="487363" cy="48736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5B37E17-2622-489D-AA1C-7DBED38FCA31}"/>
              </a:ext>
            </a:extLst>
          </p:cNvPr>
          <p:cNvSpPr txBox="1"/>
          <p:nvPr/>
        </p:nvSpPr>
        <p:spPr>
          <a:xfrm>
            <a:off x="11082939" y="6756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5FE4B2-C259-4F54-88F6-6B7D170E6158}"/>
              </a:ext>
            </a:extLst>
          </p:cNvPr>
          <p:cNvSpPr txBox="1"/>
          <p:nvPr/>
        </p:nvSpPr>
        <p:spPr>
          <a:xfrm>
            <a:off x="3674219" y="757581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F82B67-1421-47E7-AE09-6B85F4D7BCD1}"/>
              </a:ext>
            </a:extLst>
          </p:cNvPr>
          <p:cNvSpPr txBox="1"/>
          <p:nvPr/>
        </p:nvSpPr>
        <p:spPr>
          <a:xfrm>
            <a:off x="7902716" y="757581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539523-90AE-44F5-AC4D-29DB413DD774}"/>
              </a:ext>
            </a:extLst>
          </p:cNvPr>
          <p:cNvSpPr txBox="1"/>
          <p:nvPr/>
        </p:nvSpPr>
        <p:spPr>
          <a:xfrm>
            <a:off x="7902716" y="3637198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4587ED-7C8A-4741-9D4C-485A9F0284CD}"/>
              </a:ext>
            </a:extLst>
          </p:cNvPr>
          <p:cNvSpPr txBox="1"/>
          <p:nvPr/>
        </p:nvSpPr>
        <p:spPr>
          <a:xfrm>
            <a:off x="3618177" y="3637197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pic>
        <p:nvPicPr>
          <p:cNvPr id="29" name="Picture 28" descr="Text&#10;&#10;Description automatically generated">
            <a:extLst>
              <a:ext uri="{FF2B5EF4-FFF2-40B4-BE49-F238E27FC236}">
                <a16:creationId xmlns:a16="http://schemas.microsoft.com/office/drawing/2014/main" id="{15C1E929-5AF7-424A-A62D-168D74E4308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949" y="1149949"/>
            <a:ext cx="2522439" cy="723963"/>
          </a:xfrm>
          <a:prstGeom prst="rect">
            <a:avLst/>
          </a:prstGeom>
        </p:spPr>
      </p:pic>
      <p:pic>
        <p:nvPicPr>
          <p:cNvPr id="30" name="Picture 29" descr="Text&#10;&#10;Description automatically generated">
            <a:extLst>
              <a:ext uri="{FF2B5EF4-FFF2-40B4-BE49-F238E27FC236}">
                <a16:creationId xmlns:a16="http://schemas.microsoft.com/office/drawing/2014/main" id="{D7FA45FB-7E9A-4595-9BB3-875E5A54AB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949" y="2092694"/>
            <a:ext cx="1714649" cy="792549"/>
          </a:xfrm>
          <a:prstGeom prst="rect">
            <a:avLst/>
          </a:prstGeom>
        </p:spPr>
      </p:pic>
      <p:pic>
        <p:nvPicPr>
          <p:cNvPr id="31" name="Picture 30" descr="Text&#10;&#10;Description automatically generated">
            <a:extLst>
              <a:ext uri="{FF2B5EF4-FFF2-40B4-BE49-F238E27FC236}">
                <a16:creationId xmlns:a16="http://schemas.microsoft.com/office/drawing/2014/main" id="{C599CB25-DB60-4235-9085-C7C25E8064F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395" y="3017105"/>
            <a:ext cx="1714649" cy="8001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0F6C2F-7EBC-A4C9-A412-306D9828005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4725" y="42498"/>
            <a:ext cx="8822350" cy="72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9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" grpId="0"/>
      <p:bldP spid="18" grpId="0"/>
      <p:bldP spid="20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E516A191-69CF-4E07-963B-541C368A18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33" y="109220"/>
            <a:ext cx="10104996" cy="1516511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7FC39C-194E-4908-96FA-C18886314282}"/>
              </a:ext>
            </a:extLst>
          </p:cNvPr>
          <p:cNvSpPr txBox="1"/>
          <p:nvPr/>
        </p:nvSpPr>
        <p:spPr>
          <a:xfrm>
            <a:off x="11084004" y="7912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0L1-2</a:t>
            </a:r>
          </a:p>
        </p:txBody>
      </p:sp>
      <p:pic>
        <p:nvPicPr>
          <p:cNvPr id="10" name="X_[01-03]_kiku2">
            <a:hlinkClick r:id="" action="ppaction://media"/>
            <a:extLst>
              <a:ext uri="{FF2B5EF4-FFF2-40B4-BE49-F238E27FC236}">
                <a16:creationId xmlns:a16="http://schemas.microsoft.com/office/drawing/2014/main" id="{97CCCE84-A94A-4F60-9C46-534B165D37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79093" y="669994"/>
            <a:ext cx="487363" cy="487363"/>
          </a:xfrm>
          <a:prstGeom prst="rect">
            <a:avLst/>
          </a:prstGeom>
        </p:spPr>
      </p:pic>
      <p:pic>
        <p:nvPicPr>
          <p:cNvPr id="12" name="X_[01-05]_kiku4">
            <a:hlinkClick r:id="" action="ppaction://media"/>
            <a:extLst>
              <a:ext uri="{FF2B5EF4-FFF2-40B4-BE49-F238E27FC236}">
                <a16:creationId xmlns:a16="http://schemas.microsoft.com/office/drawing/2014/main" id="{3F78261D-CE8A-45C2-92DE-A84B4D107E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64729" y="669994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8DF7CF-B6FA-863F-0F83-0865317BBD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133" y="1153461"/>
            <a:ext cx="10810423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2549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043622B-2B23-4B9D-8C2D-34D1D9D27B06}"/>
              </a:ext>
            </a:extLst>
          </p:cNvPr>
          <p:cNvGrpSpPr/>
          <p:nvPr/>
        </p:nvGrpSpPr>
        <p:grpSpPr>
          <a:xfrm>
            <a:off x="3369944" y="752334"/>
            <a:ext cx="7199076" cy="5954750"/>
            <a:chOff x="3369944" y="752334"/>
            <a:chExt cx="7199076" cy="5954750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A64D8FF3-BD6A-4FDF-A9E0-19B5BE8DF7D3}"/>
                </a:ext>
              </a:extLst>
            </p:cNvPr>
            <p:cNvGrpSpPr/>
            <p:nvPr/>
          </p:nvGrpSpPr>
          <p:grpSpPr>
            <a:xfrm>
              <a:off x="3537679" y="752334"/>
              <a:ext cx="6764016" cy="2754346"/>
              <a:chOff x="3537679" y="752334"/>
              <a:chExt cx="6764016" cy="2754346"/>
            </a:xfrm>
          </p:grpSpPr>
          <p:pic>
            <p:nvPicPr>
              <p:cNvPr id="7" name="Picture 6" descr="Diagram&#10;&#10;Description automatically generated">
                <a:extLst>
                  <a:ext uri="{FF2B5EF4-FFF2-40B4-BE49-F238E27FC236}">
                    <a16:creationId xmlns:a16="http://schemas.microsoft.com/office/drawing/2014/main" id="{1C759BB1-BFE4-47AC-A8CB-079DD5CBA1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268" b="15628"/>
              <a:stretch/>
            </p:blipFill>
            <p:spPr>
              <a:xfrm>
                <a:off x="3537679" y="752334"/>
                <a:ext cx="3449046" cy="2312557"/>
              </a:xfrm>
              <a:prstGeom prst="rect">
                <a:avLst/>
              </a:prstGeom>
            </p:spPr>
          </p:pic>
          <p:pic>
            <p:nvPicPr>
              <p:cNvPr id="13" name="Picture 12" descr="Text&#10;&#10;Description automatically generated">
                <a:extLst>
                  <a:ext uri="{FF2B5EF4-FFF2-40B4-BE49-F238E27FC236}">
                    <a16:creationId xmlns:a16="http://schemas.microsoft.com/office/drawing/2014/main" id="{4C35C0C6-9020-4D62-82E9-4660FF784C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51829" y="1839505"/>
                <a:ext cx="3249866" cy="1667175"/>
              </a:xfrm>
              <a:prstGeom prst="rect">
                <a:avLst/>
              </a:prstGeom>
            </p:spPr>
          </p:pic>
        </p:grpSp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B9228D2C-3E0D-47B7-A8FE-475051126F42}"/>
                </a:ext>
              </a:extLst>
            </p:cNvPr>
            <p:cNvGrpSpPr/>
            <p:nvPr/>
          </p:nvGrpSpPr>
          <p:grpSpPr>
            <a:xfrm>
              <a:off x="3472575" y="3064891"/>
              <a:ext cx="6928710" cy="1961367"/>
              <a:chOff x="3472575" y="3064891"/>
              <a:chExt cx="6928710" cy="1961367"/>
            </a:xfrm>
          </p:grpSpPr>
          <p:pic>
            <p:nvPicPr>
              <p:cNvPr id="9" name="Picture 8" descr="Diagram&#10;&#10;Description automatically generated">
                <a:extLst>
                  <a:ext uri="{FF2B5EF4-FFF2-40B4-BE49-F238E27FC236}">
                    <a16:creationId xmlns:a16="http://schemas.microsoft.com/office/drawing/2014/main" id="{F944E888-8687-448E-A8DA-5C9DBCC4B8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682"/>
              <a:stretch/>
            </p:blipFill>
            <p:spPr>
              <a:xfrm>
                <a:off x="3472575" y="3064891"/>
                <a:ext cx="3449047" cy="1961367"/>
              </a:xfrm>
              <a:prstGeom prst="rect">
                <a:avLst/>
              </a:prstGeom>
            </p:spPr>
          </p:pic>
          <p:pic>
            <p:nvPicPr>
              <p:cNvPr id="15" name="Picture 14" descr="Graphical user interface, text&#10;&#10;Description automatically generated">
                <a:extLst>
                  <a:ext uri="{FF2B5EF4-FFF2-40B4-BE49-F238E27FC236}">
                    <a16:creationId xmlns:a16="http://schemas.microsoft.com/office/drawing/2014/main" id="{0530BCA6-776F-41AC-8B70-9F63843A37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2239" y="3884550"/>
                <a:ext cx="3449046" cy="1072642"/>
              </a:xfrm>
              <a:prstGeom prst="rect">
                <a:avLst/>
              </a:prstGeom>
            </p:spPr>
          </p:pic>
        </p:grpSp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8A27A00F-D3DF-42DE-A36F-7FCDA00F20B6}"/>
                </a:ext>
              </a:extLst>
            </p:cNvPr>
            <p:cNvGrpSpPr/>
            <p:nvPr/>
          </p:nvGrpSpPr>
          <p:grpSpPr>
            <a:xfrm>
              <a:off x="3369944" y="4633903"/>
              <a:ext cx="7199076" cy="2073181"/>
              <a:chOff x="3369944" y="4633903"/>
              <a:chExt cx="7199076" cy="2073181"/>
            </a:xfrm>
          </p:grpSpPr>
          <p:pic>
            <p:nvPicPr>
              <p:cNvPr id="11" name="Picture 10" descr="Diagram&#10;&#10;Description automatically generated">
                <a:extLst>
                  <a:ext uri="{FF2B5EF4-FFF2-40B4-BE49-F238E27FC236}">
                    <a16:creationId xmlns:a16="http://schemas.microsoft.com/office/drawing/2014/main" id="{984AD686-0489-4D6B-8F43-BAD3123996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826"/>
              <a:stretch/>
            </p:blipFill>
            <p:spPr>
              <a:xfrm>
                <a:off x="3369944" y="4633903"/>
                <a:ext cx="3616781" cy="2073181"/>
              </a:xfrm>
              <a:prstGeom prst="rect">
                <a:avLst/>
              </a:prstGeom>
            </p:spPr>
          </p:pic>
          <p:pic>
            <p:nvPicPr>
              <p:cNvPr id="17" name="Picture 16" descr="Text&#10;&#10;Description automatically generated">
                <a:extLst>
                  <a:ext uri="{FF2B5EF4-FFF2-40B4-BE49-F238E27FC236}">
                    <a16:creationId xmlns:a16="http://schemas.microsoft.com/office/drawing/2014/main" id="{370EF567-66A2-4B46-8406-61382BE11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2239" y="5617096"/>
                <a:ext cx="3616781" cy="1001570"/>
              </a:xfrm>
              <a:prstGeom prst="rect">
                <a:avLst/>
              </a:prstGeom>
            </p:spPr>
          </p:pic>
        </p:grp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444DA6F-56C9-4943-A770-5E495E78605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46"/>
          <a:stretch/>
        </p:blipFill>
        <p:spPr>
          <a:xfrm>
            <a:off x="333778" y="942280"/>
            <a:ext cx="3026076" cy="897225"/>
          </a:xfrm>
          <a:prstGeom prst="rect">
            <a:avLst/>
          </a:prstGeom>
        </p:spPr>
      </p:pic>
      <p:pic>
        <p:nvPicPr>
          <p:cNvPr id="21" name="Picture 20" descr="A picture containing icon&#10;&#10;Description automatically generated">
            <a:extLst>
              <a:ext uri="{FF2B5EF4-FFF2-40B4-BE49-F238E27FC236}">
                <a16:creationId xmlns:a16="http://schemas.microsoft.com/office/drawing/2014/main" id="{2C56DCA6-F142-40E6-9A0A-CD302214375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4" y="91907"/>
            <a:ext cx="4157709" cy="58285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606586-3352-476B-8021-D2FCB66C112F}"/>
              </a:ext>
            </a:extLst>
          </p:cNvPr>
          <p:cNvSpPr txBox="1"/>
          <p:nvPr/>
        </p:nvSpPr>
        <p:spPr>
          <a:xfrm>
            <a:off x="11084004" y="7524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0L1-3</a:t>
            </a:r>
          </a:p>
        </p:txBody>
      </p:sp>
      <p:pic>
        <p:nvPicPr>
          <p:cNvPr id="23" name="X_[01-06]_hanasu1-1">
            <a:hlinkClick r:id="" action="ppaction://media"/>
            <a:extLst>
              <a:ext uri="{FF2B5EF4-FFF2-40B4-BE49-F238E27FC236}">
                <a16:creationId xmlns:a16="http://schemas.microsoft.com/office/drawing/2014/main" id="{700204EB-55B2-49C7-8802-5C38D9098A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018520" y="123629"/>
            <a:ext cx="487363" cy="487363"/>
          </a:xfrm>
          <a:prstGeom prst="rect">
            <a:avLst/>
          </a:prstGeom>
        </p:spPr>
      </p:pic>
      <p:pic>
        <p:nvPicPr>
          <p:cNvPr id="25" name="X_[01-08]_hanasu2">
            <a:hlinkClick r:id="" action="ppaction://media"/>
            <a:extLst>
              <a:ext uri="{FF2B5EF4-FFF2-40B4-BE49-F238E27FC236}">
                <a16:creationId xmlns:a16="http://schemas.microsoft.com/office/drawing/2014/main" id="{31C8B797-E44A-44F0-9D15-C9C86DEB0E6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057673" y="185373"/>
            <a:ext cx="487363" cy="487363"/>
          </a:xfrm>
          <a:prstGeom prst="rect">
            <a:avLst/>
          </a:prstGeom>
        </p:spPr>
      </p:pic>
      <p:pic>
        <p:nvPicPr>
          <p:cNvPr id="26" name="X_[01-09]_hanasu3">
            <a:hlinkClick r:id="" action="ppaction://media"/>
            <a:extLst>
              <a:ext uri="{FF2B5EF4-FFF2-40B4-BE49-F238E27FC236}">
                <a16:creationId xmlns:a16="http://schemas.microsoft.com/office/drawing/2014/main" id="{4CED7E51-911A-41DA-9895-8ADAA875F1F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148643" y="437454"/>
            <a:ext cx="487363" cy="4873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01D1B5-366C-419C-627F-AE77E624760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37679" y="798899"/>
            <a:ext cx="2674862" cy="3283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00377C-5246-9ECD-DF95-0BFA4E62286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41958" y="3073661"/>
            <a:ext cx="3120518" cy="35533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FEEEA00-3752-3B4C-D9E9-4162447C532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72575" y="4669471"/>
            <a:ext cx="2878456" cy="3540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7671471-F85B-22BF-1B6C-9CF39287529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30744" y="1527207"/>
            <a:ext cx="3026076" cy="321068"/>
          </a:xfrm>
          <a:prstGeom prst="rect">
            <a:avLst/>
          </a:prstGeom>
        </p:spPr>
      </p:pic>
      <p:pic>
        <p:nvPicPr>
          <p:cNvPr id="24" name="X_[01-07]_hanasu1-2">
            <a:hlinkClick r:id="" action="ppaction://media"/>
            <a:extLst>
              <a:ext uri="{FF2B5EF4-FFF2-40B4-BE49-F238E27FC236}">
                <a16:creationId xmlns:a16="http://schemas.microsoft.com/office/drawing/2014/main" id="{8F11F330-9969-4000-ADD5-59ED5AC6970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024825" y="504255"/>
            <a:ext cx="487363" cy="4873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B82E62-16F2-4F39-5D73-3573249CCDC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626" y="56526"/>
            <a:ext cx="4813484" cy="73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33960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F20FCEDE-F707-46F0-9AFE-DB3830612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1"/>
          <a:stretch/>
        </p:blipFill>
        <p:spPr>
          <a:xfrm>
            <a:off x="146348" y="79895"/>
            <a:ext cx="4869536" cy="736425"/>
          </a:xfr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85BE21C-B2C3-4F15-85E3-2BF3AFF4F0FA}"/>
              </a:ext>
            </a:extLst>
          </p:cNvPr>
          <p:cNvGrpSpPr/>
          <p:nvPr/>
        </p:nvGrpSpPr>
        <p:grpSpPr>
          <a:xfrm>
            <a:off x="3369944" y="752334"/>
            <a:ext cx="7233562" cy="5954750"/>
            <a:chOff x="3369944" y="752334"/>
            <a:chExt cx="7233562" cy="5954750"/>
          </a:xfrm>
        </p:grpSpPr>
        <p:pic>
          <p:nvPicPr>
            <p:cNvPr id="7" name="Picture 6" descr="Diagram&#10;&#10;Description automatically generated">
              <a:extLst>
                <a:ext uri="{FF2B5EF4-FFF2-40B4-BE49-F238E27FC236}">
                  <a16:creationId xmlns:a16="http://schemas.microsoft.com/office/drawing/2014/main" id="{1C759BB1-BFE4-47AC-A8CB-079DD5CBA1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68" b="15628"/>
            <a:stretch/>
          </p:blipFill>
          <p:spPr>
            <a:xfrm>
              <a:off x="3537679" y="752334"/>
              <a:ext cx="3449046" cy="2312557"/>
            </a:xfrm>
            <a:prstGeom prst="rect">
              <a:avLst/>
            </a:prstGeom>
          </p:spPr>
        </p:pic>
        <p:pic>
          <p:nvPicPr>
            <p:cNvPr id="9" name="Picture 8" descr="Diagram&#10;&#10;Description automatically generated">
              <a:extLst>
                <a:ext uri="{FF2B5EF4-FFF2-40B4-BE49-F238E27FC236}">
                  <a16:creationId xmlns:a16="http://schemas.microsoft.com/office/drawing/2014/main" id="{F944E888-8687-448E-A8DA-5C9DBCC4B8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682"/>
            <a:stretch/>
          </p:blipFill>
          <p:spPr>
            <a:xfrm>
              <a:off x="3472575" y="3064891"/>
              <a:ext cx="3449047" cy="1961367"/>
            </a:xfrm>
            <a:prstGeom prst="rect">
              <a:avLst/>
            </a:prstGeom>
          </p:spPr>
        </p:pic>
        <p:pic>
          <p:nvPicPr>
            <p:cNvPr id="11" name="Picture 10" descr="Diagram&#10;&#10;Description automatically generated">
              <a:extLst>
                <a:ext uri="{FF2B5EF4-FFF2-40B4-BE49-F238E27FC236}">
                  <a16:creationId xmlns:a16="http://schemas.microsoft.com/office/drawing/2014/main" id="{984AD686-0489-4D6B-8F43-BAD3123996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826"/>
            <a:stretch/>
          </p:blipFill>
          <p:spPr>
            <a:xfrm>
              <a:off x="3369944" y="4633903"/>
              <a:ext cx="3616781" cy="2073181"/>
            </a:xfrm>
            <a:prstGeom prst="rect">
              <a:avLst/>
            </a:prstGeom>
          </p:spPr>
        </p:pic>
        <p:pic>
          <p:nvPicPr>
            <p:cNvPr id="13" name="Picture 12" descr="Text&#10;&#10;Description automatically generated">
              <a:extLst>
                <a:ext uri="{FF2B5EF4-FFF2-40B4-BE49-F238E27FC236}">
                  <a16:creationId xmlns:a16="http://schemas.microsoft.com/office/drawing/2014/main" id="{4C35C0C6-9020-4D62-82E9-4660FF784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1829" y="1839505"/>
              <a:ext cx="3249866" cy="1667175"/>
            </a:xfrm>
            <a:prstGeom prst="rect">
              <a:avLst/>
            </a:prstGeom>
          </p:spPr>
        </p:pic>
        <p:pic>
          <p:nvPicPr>
            <p:cNvPr id="15" name="Picture 14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0530BCA6-776F-41AC-8B70-9F63843A3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2239" y="3884550"/>
              <a:ext cx="3449046" cy="1072642"/>
            </a:xfrm>
            <a:prstGeom prst="rect">
              <a:avLst/>
            </a:prstGeom>
          </p:spPr>
        </p:pic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370EF567-66A2-4B46-8406-61382BE1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6725" y="5622292"/>
              <a:ext cx="3616781" cy="1001570"/>
            </a:xfrm>
            <a:prstGeom prst="rect">
              <a:avLst/>
            </a:prstGeom>
          </p:spPr>
        </p:pic>
      </p:grpSp>
      <p:pic>
        <p:nvPicPr>
          <p:cNvPr id="21" name="Picture 20" descr="A picture containing icon&#10;&#10;Description automatically generated">
            <a:extLst>
              <a:ext uri="{FF2B5EF4-FFF2-40B4-BE49-F238E27FC236}">
                <a16:creationId xmlns:a16="http://schemas.microsoft.com/office/drawing/2014/main" id="{2C56DCA6-F142-40E6-9A0A-CD302214375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4" y="198587"/>
            <a:ext cx="4157709" cy="58285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606586-3352-476B-8021-D2FCB66C112F}"/>
              </a:ext>
            </a:extLst>
          </p:cNvPr>
          <p:cNvSpPr txBox="1"/>
          <p:nvPr/>
        </p:nvSpPr>
        <p:spPr>
          <a:xfrm>
            <a:off x="11084004" y="7374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0L1-3</a:t>
            </a:r>
          </a:p>
        </p:txBody>
      </p:sp>
      <p:pic>
        <p:nvPicPr>
          <p:cNvPr id="23" name="X_[01-06]_hanasu1-1">
            <a:hlinkClick r:id="" action="ppaction://media"/>
            <a:extLst>
              <a:ext uri="{FF2B5EF4-FFF2-40B4-BE49-F238E27FC236}">
                <a16:creationId xmlns:a16="http://schemas.microsoft.com/office/drawing/2014/main" id="{700204EB-55B2-49C7-8802-5C38D9098A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015884" y="135329"/>
            <a:ext cx="487363" cy="487363"/>
          </a:xfrm>
          <a:prstGeom prst="rect">
            <a:avLst/>
          </a:prstGeom>
        </p:spPr>
      </p:pic>
      <p:pic>
        <p:nvPicPr>
          <p:cNvPr id="24" name="X_[01-07]_hanasu1-2">
            <a:hlinkClick r:id="" action="ppaction://media"/>
            <a:extLst>
              <a:ext uri="{FF2B5EF4-FFF2-40B4-BE49-F238E27FC236}">
                <a16:creationId xmlns:a16="http://schemas.microsoft.com/office/drawing/2014/main" id="{8F11F330-9969-4000-ADD5-59ED5AC697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265806" y="521586"/>
            <a:ext cx="487363" cy="487363"/>
          </a:xfrm>
          <a:prstGeom prst="rect">
            <a:avLst/>
          </a:prstGeom>
        </p:spPr>
      </p:pic>
      <p:pic>
        <p:nvPicPr>
          <p:cNvPr id="25" name="X_[01-08]_hanasu2">
            <a:hlinkClick r:id="" action="ppaction://media"/>
            <a:extLst>
              <a:ext uri="{FF2B5EF4-FFF2-40B4-BE49-F238E27FC236}">
                <a16:creationId xmlns:a16="http://schemas.microsoft.com/office/drawing/2014/main" id="{31C8B797-E44A-44F0-9D15-C9C86DEB0E6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051829" y="251696"/>
            <a:ext cx="487363" cy="487363"/>
          </a:xfrm>
          <a:prstGeom prst="rect">
            <a:avLst/>
          </a:prstGeom>
        </p:spPr>
      </p:pic>
      <p:pic>
        <p:nvPicPr>
          <p:cNvPr id="26" name="X_[01-09]_hanasu3">
            <a:hlinkClick r:id="" action="ppaction://media"/>
            <a:extLst>
              <a:ext uri="{FF2B5EF4-FFF2-40B4-BE49-F238E27FC236}">
                <a16:creationId xmlns:a16="http://schemas.microsoft.com/office/drawing/2014/main" id="{4CED7E51-911A-41DA-9895-8ADAA875F1F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427831" y="611309"/>
            <a:ext cx="487363" cy="487363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938464D-98F1-4D5E-9A0F-D4D196B25EF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64" y="1165588"/>
            <a:ext cx="3301815" cy="8081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DCFF8B-F545-2C91-5DE6-22AF2F9FBBA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1180" y="1599536"/>
            <a:ext cx="3229905" cy="307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D0325F-8720-4702-D78A-27B204ACF96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3712" y="150569"/>
            <a:ext cx="4813484" cy="6144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092C2B-7ECD-D1E2-EF91-157B0230536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537679" y="781443"/>
            <a:ext cx="2674862" cy="3283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E2E3B2-745A-DB34-E3F0-4B1A10A8429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472575" y="3064891"/>
            <a:ext cx="3120518" cy="3553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2FCB461-A9FB-6764-8665-34FE3BB1979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72575" y="4669471"/>
            <a:ext cx="2878456" cy="35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0138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F20FCEDE-F707-46F0-9AFE-DB3830612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1"/>
          <a:stretch/>
        </p:blipFill>
        <p:spPr>
          <a:xfrm>
            <a:off x="146348" y="79895"/>
            <a:ext cx="4869536" cy="736425"/>
          </a:xfr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85BE21C-B2C3-4F15-85E3-2BF3AFF4F0FA}"/>
              </a:ext>
            </a:extLst>
          </p:cNvPr>
          <p:cNvGrpSpPr/>
          <p:nvPr/>
        </p:nvGrpSpPr>
        <p:grpSpPr>
          <a:xfrm>
            <a:off x="3369944" y="752334"/>
            <a:ext cx="7233562" cy="5954750"/>
            <a:chOff x="3369944" y="752334"/>
            <a:chExt cx="7233562" cy="5954750"/>
          </a:xfrm>
        </p:grpSpPr>
        <p:pic>
          <p:nvPicPr>
            <p:cNvPr id="7" name="Picture 6" descr="Diagram&#10;&#10;Description automatically generated">
              <a:extLst>
                <a:ext uri="{FF2B5EF4-FFF2-40B4-BE49-F238E27FC236}">
                  <a16:creationId xmlns:a16="http://schemas.microsoft.com/office/drawing/2014/main" id="{1C759BB1-BFE4-47AC-A8CB-079DD5CBA1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68" b="15628"/>
            <a:stretch/>
          </p:blipFill>
          <p:spPr>
            <a:xfrm>
              <a:off x="3537679" y="752334"/>
              <a:ext cx="3449046" cy="2312557"/>
            </a:xfrm>
            <a:prstGeom prst="rect">
              <a:avLst/>
            </a:prstGeom>
          </p:spPr>
        </p:pic>
        <p:pic>
          <p:nvPicPr>
            <p:cNvPr id="9" name="Picture 8" descr="Diagram&#10;&#10;Description automatically generated">
              <a:extLst>
                <a:ext uri="{FF2B5EF4-FFF2-40B4-BE49-F238E27FC236}">
                  <a16:creationId xmlns:a16="http://schemas.microsoft.com/office/drawing/2014/main" id="{F944E888-8687-448E-A8DA-5C9DBCC4B8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682"/>
            <a:stretch/>
          </p:blipFill>
          <p:spPr>
            <a:xfrm>
              <a:off x="3472575" y="3064891"/>
              <a:ext cx="3449047" cy="1961367"/>
            </a:xfrm>
            <a:prstGeom prst="rect">
              <a:avLst/>
            </a:prstGeom>
          </p:spPr>
        </p:pic>
        <p:pic>
          <p:nvPicPr>
            <p:cNvPr id="11" name="Picture 10" descr="Diagram&#10;&#10;Description automatically generated">
              <a:extLst>
                <a:ext uri="{FF2B5EF4-FFF2-40B4-BE49-F238E27FC236}">
                  <a16:creationId xmlns:a16="http://schemas.microsoft.com/office/drawing/2014/main" id="{984AD686-0489-4D6B-8F43-BAD3123996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826"/>
            <a:stretch/>
          </p:blipFill>
          <p:spPr>
            <a:xfrm>
              <a:off x="3369944" y="4633903"/>
              <a:ext cx="3616781" cy="2073181"/>
            </a:xfrm>
            <a:prstGeom prst="rect">
              <a:avLst/>
            </a:prstGeom>
          </p:spPr>
        </p:pic>
        <p:pic>
          <p:nvPicPr>
            <p:cNvPr id="13" name="Picture 12" descr="Text&#10;&#10;Description automatically generated">
              <a:extLst>
                <a:ext uri="{FF2B5EF4-FFF2-40B4-BE49-F238E27FC236}">
                  <a16:creationId xmlns:a16="http://schemas.microsoft.com/office/drawing/2014/main" id="{4C35C0C6-9020-4D62-82E9-4660FF784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1829" y="1839505"/>
              <a:ext cx="3249866" cy="1667175"/>
            </a:xfrm>
            <a:prstGeom prst="rect">
              <a:avLst/>
            </a:prstGeom>
          </p:spPr>
        </p:pic>
        <p:pic>
          <p:nvPicPr>
            <p:cNvPr id="15" name="Picture 14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0530BCA6-776F-41AC-8B70-9F63843A3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2239" y="3884550"/>
              <a:ext cx="3449046" cy="1072642"/>
            </a:xfrm>
            <a:prstGeom prst="rect">
              <a:avLst/>
            </a:prstGeom>
          </p:spPr>
        </p:pic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370EF567-66A2-4B46-8406-61382BE1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6725" y="5622292"/>
              <a:ext cx="3616781" cy="1001570"/>
            </a:xfrm>
            <a:prstGeom prst="rect">
              <a:avLst/>
            </a:prstGeom>
          </p:spPr>
        </p:pic>
      </p:grpSp>
      <p:pic>
        <p:nvPicPr>
          <p:cNvPr id="21" name="Picture 20" descr="A picture containing icon&#10;&#10;Description automatically generated">
            <a:extLst>
              <a:ext uri="{FF2B5EF4-FFF2-40B4-BE49-F238E27FC236}">
                <a16:creationId xmlns:a16="http://schemas.microsoft.com/office/drawing/2014/main" id="{2C56DCA6-F142-40E6-9A0A-CD302214375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4" y="198587"/>
            <a:ext cx="4157709" cy="58285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606586-3352-476B-8021-D2FCB66C112F}"/>
              </a:ext>
            </a:extLst>
          </p:cNvPr>
          <p:cNvSpPr txBox="1"/>
          <p:nvPr/>
        </p:nvSpPr>
        <p:spPr>
          <a:xfrm>
            <a:off x="11084004" y="7374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0L1-3</a:t>
            </a:r>
          </a:p>
        </p:txBody>
      </p:sp>
      <p:pic>
        <p:nvPicPr>
          <p:cNvPr id="23" name="X_[01-06]_hanasu1-1">
            <a:hlinkClick r:id="" action="ppaction://media"/>
            <a:extLst>
              <a:ext uri="{FF2B5EF4-FFF2-40B4-BE49-F238E27FC236}">
                <a16:creationId xmlns:a16="http://schemas.microsoft.com/office/drawing/2014/main" id="{700204EB-55B2-49C7-8802-5C38D9098A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018520" y="260789"/>
            <a:ext cx="487363" cy="487363"/>
          </a:xfrm>
          <a:prstGeom prst="rect">
            <a:avLst/>
          </a:prstGeom>
        </p:spPr>
      </p:pic>
      <p:pic>
        <p:nvPicPr>
          <p:cNvPr id="24" name="X_[01-07]_hanasu1-2">
            <a:hlinkClick r:id="" action="ppaction://media"/>
            <a:extLst>
              <a:ext uri="{FF2B5EF4-FFF2-40B4-BE49-F238E27FC236}">
                <a16:creationId xmlns:a16="http://schemas.microsoft.com/office/drawing/2014/main" id="{8F11F330-9969-4000-ADD5-59ED5AC697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276942" y="620334"/>
            <a:ext cx="487363" cy="487363"/>
          </a:xfrm>
          <a:prstGeom prst="rect">
            <a:avLst/>
          </a:prstGeom>
        </p:spPr>
      </p:pic>
      <p:pic>
        <p:nvPicPr>
          <p:cNvPr id="25" name="X_[01-08]_hanasu2">
            <a:hlinkClick r:id="" action="ppaction://media"/>
            <a:extLst>
              <a:ext uri="{FF2B5EF4-FFF2-40B4-BE49-F238E27FC236}">
                <a16:creationId xmlns:a16="http://schemas.microsoft.com/office/drawing/2014/main" id="{31C8B797-E44A-44F0-9D15-C9C86DEB0E6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051829" y="251696"/>
            <a:ext cx="487363" cy="487363"/>
          </a:xfrm>
          <a:prstGeom prst="rect">
            <a:avLst/>
          </a:prstGeom>
        </p:spPr>
      </p:pic>
      <p:pic>
        <p:nvPicPr>
          <p:cNvPr id="26" name="X_[01-09]_hanasu3">
            <a:hlinkClick r:id="" action="ppaction://media"/>
            <a:extLst>
              <a:ext uri="{FF2B5EF4-FFF2-40B4-BE49-F238E27FC236}">
                <a16:creationId xmlns:a16="http://schemas.microsoft.com/office/drawing/2014/main" id="{4CED7E51-911A-41DA-9895-8ADAA875F1F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610710" y="550349"/>
            <a:ext cx="487363" cy="487363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938464D-98F1-4D5E-9A0F-D4D196B25EF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64" y="1165588"/>
            <a:ext cx="3301815" cy="808136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B80BDC02-2A12-4395-B69D-6E8429728F32}"/>
              </a:ext>
            </a:extLst>
          </p:cNvPr>
          <p:cNvSpPr/>
          <p:nvPr/>
        </p:nvSpPr>
        <p:spPr>
          <a:xfrm>
            <a:off x="4414156" y="1453881"/>
            <a:ext cx="2291443" cy="14580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4A957CF5-2310-4F10-B061-5870E77D336E}"/>
              </a:ext>
            </a:extLst>
          </p:cNvPr>
          <p:cNvSpPr/>
          <p:nvPr/>
        </p:nvSpPr>
        <p:spPr>
          <a:xfrm>
            <a:off x="7739741" y="2048634"/>
            <a:ext cx="1986645" cy="13096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44292D06-747B-4257-8E9E-7181DDF8878E}"/>
              </a:ext>
            </a:extLst>
          </p:cNvPr>
          <p:cNvSpPr/>
          <p:nvPr/>
        </p:nvSpPr>
        <p:spPr>
          <a:xfrm>
            <a:off x="4360162" y="3814244"/>
            <a:ext cx="1409268" cy="6107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EE3FD1CF-E5FF-4796-9260-96C0842502EF}"/>
              </a:ext>
            </a:extLst>
          </p:cNvPr>
          <p:cNvSpPr/>
          <p:nvPr/>
        </p:nvSpPr>
        <p:spPr>
          <a:xfrm>
            <a:off x="7677318" y="4115471"/>
            <a:ext cx="1409268" cy="6107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287EE026-CA76-4110-AE9F-D9E389197443}"/>
              </a:ext>
            </a:extLst>
          </p:cNvPr>
          <p:cNvSpPr/>
          <p:nvPr/>
        </p:nvSpPr>
        <p:spPr>
          <a:xfrm>
            <a:off x="7772707" y="5850552"/>
            <a:ext cx="1409268" cy="6107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6F82F96B-C0A6-4E1F-82C4-2B18862F178D}"/>
              </a:ext>
            </a:extLst>
          </p:cNvPr>
          <p:cNvSpPr/>
          <p:nvPr/>
        </p:nvSpPr>
        <p:spPr>
          <a:xfrm>
            <a:off x="4414156" y="5419670"/>
            <a:ext cx="1409268" cy="6107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EAC0A0-47CC-C00B-7722-268309040E7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9512" y="133665"/>
            <a:ext cx="4813484" cy="6144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D86981-3D2E-8F0F-F113-5467304ED11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37679" y="781443"/>
            <a:ext cx="2674862" cy="3283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02EB93-CC09-7470-9670-75EEFAD0D8D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1958" y="3073661"/>
            <a:ext cx="3120518" cy="3553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FA89C2-0C3C-68F7-D91E-EEE30D975BB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472575" y="4669471"/>
            <a:ext cx="2878456" cy="3540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9D7A98-93DA-D0A3-691E-85B05BCD7C8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71180" y="1599536"/>
            <a:ext cx="3229905" cy="3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4321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CAF74FB-61D1-4DF9-BDCD-A9F710BA8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8" y="250599"/>
            <a:ext cx="5544313" cy="930131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71D833B-6BD1-454D-8CDA-8DA5D8459A91}"/>
              </a:ext>
            </a:extLst>
          </p:cNvPr>
          <p:cNvSpPr txBox="1"/>
          <p:nvPr/>
        </p:nvSpPr>
        <p:spPr>
          <a:xfrm>
            <a:off x="11084004" y="10219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0L1-3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780FD17-1717-4CE6-B24D-2EE6175CBEA5}"/>
              </a:ext>
            </a:extLst>
          </p:cNvPr>
          <p:cNvGrpSpPr/>
          <p:nvPr/>
        </p:nvGrpSpPr>
        <p:grpSpPr>
          <a:xfrm>
            <a:off x="1252698" y="1043660"/>
            <a:ext cx="3551228" cy="2586944"/>
            <a:chOff x="1252698" y="1043660"/>
            <a:chExt cx="3551228" cy="2586944"/>
          </a:xfrm>
        </p:grpSpPr>
        <p:pic>
          <p:nvPicPr>
            <p:cNvPr id="7" name="Picture 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D197E5BF-9721-4E42-88BA-114D7EDFA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0802" y="1344406"/>
              <a:ext cx="3513124" cy="2286198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D5DB35E4-870E-4A6B-AFB8-448CDACD269E}"/>
                </a:ext>
              </a:extLst>
            </p:cNvPr>
            <p:cNvSpPr txBox="1"/>
            <p:nvPr/>
          </p:nvSpPr>
          <p:spPr>
            <a:xfrm>
              <a:off x="1252698" y="104366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AADCA5C-CA8C-48DA-B137-5AFE8174E92F}"/>
              </a:ext>
            </a:extLst>
          </p:cNvPr>
          <p:cNvGrpSpPr/>
          <p:nvPr/>
        </p:nvGrpSpPr>
        <p:grpSpPr>
          <a:xfrm>
            <a:off x="5951624" y="3571664"/>
            <a:ext cx="3628313" cy="2594565"/>
            <a:chOff x="5951624" y="3571664"/>
            <a:chExt cx="3628313" cy="2594565"/>
          </a:xfrm>
        </p:grpSpPr>
        <p:pic>
          <p:nvPicPr>
            <p:cNvPr id="13" name="Picture 1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AAAFDEE-F18A-4652-99DB-73067A884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1089" y="3872410"/>
              <a:ext cx="3558848" cy="2293819"/>
            </a:xfrm>
            <a:prstGeom prst="rect">
              <a:avLst/>
            </a:prstGeom>
          </p:spPr>
        </p:pic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CC2CA6A-0594-4A44-9433-88EE0A1F3B12}"/>
                </a:ext>
              </a:extLst>
            </p:cNvPr>
            <p:cNvSpPr txBox="1"/>
            <p:nvPr/>
          </p:nvSpPr>
          <p:spPr>
            <a:xfrm>
              <a:off x="5951624" y="3571664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0C174D9-8EB9-476F-A2DD-8709EC60735E}"/>
              </a:ext>
            </a:extLst>
          </p:cNvPr>
          <p:cNvGrpSpPr/>
          <p:nvPr/>
        </p:nvGrpSpPr>
        <p:grpSpPr>
          <a:xfrm>
            <a:off x="1252698" y="3573420"/>
            <a:ext cx="3589331" cy="2592809"/>
            <a:chOff x="1252698" y="3573420"/>
            <a:chExt cx="3589331" cy="2592809"/>
          </a:xfrm>
        </p:grpSpPr>
        <p:pic>
          <p:nvPicPr>
            <p:cNvPr id="11" name="Picture 10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AB24C1C9-7E89-4528-A626-928C9817B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2698" y="3940996"/>
              <a:ext cx="3589331" cy="2225233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B55E6C24-E1E1-4480-AA61-09E5FD4E42F9}"/>
                </a:ext>
              </a:extLst>
            </p:cNvPr>
            <p:cNvSpPr txBox="1"/>
            <p:nvPr/>
          </p:nvSpPr>
          <p:spPr>
            <a:xfrm>
              <a:off x="1255542" y="3573420"/>
              <a:ext cx="362673" cy="373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04D0C4B-1E76-4FC9-A5C5-FBB338D6598E}"/>
              </a:ext>
            </a:extLst>
          </p:cNvPr>
          <p:cNvGrpSpPr/>
          <p:nvPr/>
        </p:nvGrpSpPr>
        <p:grpSpPr>
          <a:xfrm>
            <a:off x="6007915" y="1043660"/>
            <a:ext cx="3685037" cy="2621237"/>
            <a:chOff x="6007915" y="1043660"/>
            <a:chExt cx="3685037" cy="2621237"/>
          </a:xfrm>
        </p:grpSpPr>
        <p:pic>
          <p:nvPicPr>
            <p:cNvPr id="9" name="Picture 8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2EBF528-8508-424C-B563-C75FC694D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1310113"/>
              <a:ext cx="3596952" cy="2354784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715B263-9E40-4D85-AC6C-ECA0C8802562}"/>
                </a:ext>
              </a:extLst>
            </p:cNvPr>
            <p:cNvSpPr txBox="1"/>
            <p:nvPr/>
          </p:nvSpPr>
          <p:spPr>
            <a:xfrm>
              <a:off x="6007915" y="104366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42DDBF1-2F3F-2234-4AF6-688DB63E6A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415" y="772926"/>
            <a:ext cx="3803585" cy="32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33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CAF74FB-61D1-4DF9-BDCD-A9F710BA8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8" y="250599"/>
            <a:ext cx="5544313" cy="930131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71D833B-6BD1-454D-8CDA-8DA5D8459A91}"/>
              </a:ext>
            </a:extLst>
          </p:cNvPr>
          <p:cNvSpPr txBox="1"/>
          <p:nvPr/>
        </p:nvSpPr>
        <p:spPr>
          <a:xfrm>
            <a:off x="11084004" y="10219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0L1-3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1C6E6C9-3CBB-4BD2-A1A5-898F6CD165C8}"/>
              </a:ext>
            </a:extLst>
          </p:cNvPr>
          <p:cNvGrpSpPr/>
          <p:nvPr/>
        </p:nvGrpSpPr>
        <p:grpSpPr>
          <a:xfrm>
            <a:off x="7434001" y="1469571"/>
            <a:ext cx="4682913" cy="3855027"/>
            <a:chOff x="3369944" y="752334"/>
            <a:chExt cx="7233562" cy="5954750"/>
          </a:xfrm>
        </p:grpSpPr>
        <p:pic>
          <p:nvPicPr>
            <p:cNvPr id="10" name="Picture 6" descr="Diagram&#10;&#10;Description automatically generated">
              <a:extLst>
                <a:ext uri="{FF2B5EF4-FFF2-40B4-BE49-F238E27FC236}">
                  <a16:creationId xmlns:a16="http://schemas.microsoft.com/office/drawing/2014/main" id="{3D486308-BC0E-418E-A492-507314787B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68" b="15628"/>
            <a:stretch/>
          </p:blipFill>
          <p:spPr>
            <a:xfrm>
              <a:off x="3537679" y="752334"/>
              <a:ext cx="3449046" cy="2312557"/>
            </a:xfrm>
            <a:prstGeom prst="rect">
              <a:avLst/>
            </a:prstGeom>
          </p:spPr>
        </p:pic>
        <p:pic>
          <p:nvPicPr>
            <p:cNvPr id="12" name="Picture 8" descr="Diagram&#10;&#10;Description automatically generated">
              <a:extLst>
                <a:ext uri="{FF2B5EF4-FFF2-40B4-BE49-F238E27FC236}">
                  <a16:creationId xmlns:a16="http://schemas.microsoft.com/office/drawing/2014/main" id="{77A4A9F0-9CC3-4B28-AF61-2D6250B779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682"/>
            <a:stretch/>
          </p:blipFill>
          <p:spPr>
            <a:xfrm>
              <a:off x="3472575" y="3064891"/>
              <a:ext cx="3449047" cy="1961367"/>
            </a:xfrm>
            <a:prstGeom prst="rect">
              <a:avLst/>
            </a:prstGeom>
          </p:spPr>
        </p:pic>
        <p:pic>
          <p:nvPicPr>
            <p:cNvPr id="15" name="Picture 10" descr="Diagram&#10;&#10;Description automatically generated">
              <a:extLst>
                <a:ext uri="{FF2B5EF4-FFF2-40B4-BE49-F238E27FC236}">
                  <a16:creationId xmlns:a16="http://schemas.microsoft.com/office/drawing/2014/main" id="{E4B97D87-45B3-464D-9C4B-9CE4C3380C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826"/>
            <a:stretch/>
          </p:blipFill>
          <p:spPr>
            <a:xfrm>
              <a:off x="3369944" y="4633903"/>
              <a:ext cx="3616781" cy="2073181"/>
            </a:xfrm>
            <a:prstGeom prst="rect">
              <a:avLst/>
            </a:prstGeom>
          </p:spPr>
        </p:pic>
        <p:pic>
          <p:nvPicPr>
            <p:cNvPr id="16" name="Picture 12" descr="Text&#10;&#10;Description automatically generated">
              <a:extLst>
                <a:ext uri="{FF2B5EF4-FFF2-40B4-BE49-F238E27FC236}">
                  <a16:creationId xmlns:a16="http://schemas.microsoft.com/office/drawing/2014/main" id="{9BB6D3D2-6283-4E4D-BF88-74ED3E583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1829" y="1839505"/>
              <a:ext cx="3249866" cy="1667175"/>
            </a:xfrm>
            <a:prstGeom prst="rect">
              <a:avLst/>
            </a:prstGeom>
          </p:spPr>
        </p:pic>
        <p:pic>
          <p:nvPicPr>
            <p:cNvPr id="17" name="Picture 14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A1938731-F209-4D26-BD58-12ED8A070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2239" y="3884550"/>
              <a:ext cx="3449046" cy="1072642"/>
            </a:xfrm>
            <a:prstGeom prst="rect">
              <a:avLst/>
            </a:prstGeom>
          </p:spPr>
        </p:pic>
        <p:pic>
          <p:nvPicPr>
            <p:cNvPr id="18" name="Picture 16" descr="Text&#10;&#10;Description automatically generated">
              <a:extLst>
                <a:ext uri="{FF2B5EF4-FFF2-40B4-BE49-F238E27FC236}">
                  <a16:creationId xmlns:a16="http://schemas.microsoft.com/office/drawing/2014/main" id="{22B50960-7318-40C0-A714-6F9B4023F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6725" y="5622292"/>
              <a:ext cx="3616781" cy="1001570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22A6F05-74DD-481E-B3AF-3A4C1FA36415}"/>
              </a:ext>
            </a:extLst>
          </p:cNvPr>
          <p:cNvGrpSpPr/>
          <p:nvPr/>
        </p:nvGrpSpPr>
        <p:grpSpPr>
          <a:xfrm>
            <a:off x="79898" y="996064"/>
            <a:ext cx="3557302" cy="2600247"/>
            <a:chOff x="79898" y="996064"/>
            <a:chExt cx="3557302" cy="2600247"/>
          </a:xfrm>
        </p:grpSpPr>
        <p:pic>
          <p:nvPicPr>
            <p:cNvPr id="7" name="Picture 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D197E5BF-9721-4E42-88BA-114D7EDFA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076" y="1310113"/>
              <a:ext cx="3513124" cy="2286198"/>
            </a:xfrm>
            <a:prstGeom prst="rect">
              <a:avLst/>
            </a:prstGeom>
          </p:spPr>
        </p:pic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1ED7ECC-E8CB-4654-AFF8-B01D142F6F78}"/>
                </a:ext>
              </a:extLst>
            </p:cNvPr>
            <p:cNvSpPr txBox="1"/>
            <p:nvPr/>
          </p:nvSpPr>
          <p:spPr>
            <a:xfrm>
              <a:off x="79898" y="99606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BE96776-B132-4C32-AA27-4FA4F35D5C8B}"/>
              </a:ext>
            </a:extLst>
          </p:cNvPr>
          <p:cNvGrpSpPr/>
          <p:nvPr/>
        </p:nvGrpSpPr>
        <p:grpSpPr>
          <a:xfrm>
            <a:off x="3833006" y="3819359"/>
            <a:ext cx="3566119" cy="2574374"/>
            <a:chOff x="3825735" y="3538804"/>
            <a:chExt cx="3566119" cy="2574374"/>
          </a:xfrm>
        </p:grpSpPr>
        <p:pic>
          <p:nvPicPr>
            <p:cNvPr id="13" name="Picture 1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AAAFDEE-F18A-4652-99DB-73067A884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3006" y="3819359"/>
              <a:ext cx="3558848" cy="2293819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990F9AA-87C9-494A-9274-D96B3035DB68}"/>
                </a:ext>
              </a:extLst>
            </p:cNvPr>
            <p:cNvSpPr txBox="1"/>
            <p:nvPr/>
          </p:nvSpPr>
          <p:spPr>
            <a:xfrm>
              <a:off x="3825735" y="3538804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AB7379C-C3DB-41A0-9EB7-3B9A03164F88}"/>
              </a:ext>
            </a:extLst>
          </p:cNvPr>
          <p:cNvGrpSpPr/>
          <p:nvPr/>
        </p:nvGrpSpPr>
        <p:grpSpPr>
          <a:xfrm>
            <a:off x="82935" y="3819359"/>
            <a:ext cx="3595405" cy="2540082"/>
            <a:chOff x="79898" y="3538804"/>
            <a:chExt cx="3595405" cy="2540082"/>
          </a:xfrm>
        </p:grpSpPr>
        <p:pic>
          <p:nvPicPr>
            <p:cNvPr id="11" name="Picture 10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AB24C1C9-7E89-4528-A626-928C9817B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72" y="3853653"/>
              <a:ext cx="3589331" cy="2225233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B4EF22C-11AC-41B3-9197-8C6AA5C895B4}"/>
                </a:ext>
              </a:extLst>
            </p:cNvPr>
            <p:cNvSpPr txBox="1"/>
            <p:nvPr/>
          </p:nvSpPr>
          <p:spPr>
            <a:xfrm>
              <a:off x="79898" y="3538804"/>
              <a:ext cx="362673" cy="373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C72886D-3512-482E-93B2-694E7F214666}"/>
              </a:ext>
            </a:extLst>
          </p:cNvPr>
          <p:cNvGrpSpPr/>
          <p:nvPr/>
        </p:nvGrpSpPr>
        <p:grpSpPr>
          <a:xfrm>
            <a:off x="3825735" y="996064"/>
            <a:ext cx="3596952" cy="2698519"/>
            <a:chOff x="3825735" y="996064"/>
            <a:chExt cx="3596952" cy="2698519"/>
          </a:xfrm>
        </p:grpSpPr>
        <p:pic>
          <p:nvPicPr>
            <p:cNvPr id="9" name="Picture 8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2EBF528-8508-424C-B563-C75FC694D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5735" y="1339799"/>
              <a:ext cx="3596952" cy="2354784"/>
            </a:xfrm>
            <a:prstGeom prst="rect">
              <a:avLst/>
            </a:prstGeom>
          </p:spPr>
        </p:pic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47BC28A-DD08-4C80-A90B-A31B6CA64154}"/>
                </a:ext>
              </a:extLst>
            </p:cNvPr>
            <p:cNvSpPr txBox="1"/>
            <p:nvPr/>
          </p:nvSpPr>
          <p:spPr>
            <a:xfrm>
              <a:off x="3833006" y="996064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109F564-5C97-E59B-D168-31929261081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8415" y="772926"/>
            <a:ext cx="3803585" cy="3264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F27254F-F86B-5536-E8B0-4A58A7BF24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00442" y="1469571"/>
            <a:ext cx="1704037" cy="209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89C8841-B364-53A2-17B1-71CA85A764D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00442" y="2972002"/>
            <a:ext cx="2145611" cy="24432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F5EC36-58D9-FA60-3CA9-ADABEFCA4F6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76881" y="3954764"/>
            <a:ext cx="2120781" cy="26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79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9431EBD-B575-43DA-A81E-23C94224E9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0" y="94414"/>
            <a:ext cx="6835806" cy="1137708"/>
          </a:xfr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6D63BC87-A5E3-4694-B37F-F96FB6DBC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557" y="1499637"/>
            <a:ext cx="2507197" cy="2225233"/>
          </a:xfrm>
          <a:prstGeom prst="rect">
            <a:avLst/>
          </a:prstGeom>
        </p:spPr>
      </p:pic>
      <p:pic>
        <p:nvPicPr>
          <p:cNvPr id="9" name="Picture 8" descr="Two people standing in front of a house&#10;&#10;Description automatically generated with low confidence">
            <a:extLst>
              <a:ext uri="{FF2B5EF4-FFF2-40B4-BE49-F238E27FC236}">
                <a16:creationId xmlns:a16="http://schemas.microsoft.com/office/drawing/2014/main" id="{8C56EE9E-BCB1-424F-9A70-CF2C83514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53" y="1499637"/>
            <a:ext cx="2230510" cy="2237502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0AB63CDE-81FE-40E6-A723-916DE9570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062" y="1441943"/>
            <a:ext cx="2469094" cy="2240474"/>
          </a:xfrm>
          <a:prstGeom prst="rect">
            <a:avLst/>
          </a:prstGeo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A25DB95E-A20F-46EE-AC55-40B3FEF8A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1" y="4167487"/>
            <a:ext cx="2744088" cy="2141340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DB01760D-AC51-48E0-80B7-B106BBB4DD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349" y="4135010"/>
            <a:ext cx="3467400" cy="2263336"/>
          </a:xfrm>
          <a:prstGeom prst="rect">
            <a:avLst/>
          </a:prstGeom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342D8B48-96C9-42EB-B5C0-23A100DC9E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187" y="4167487"/>
            <a:ext cx="2994920" cy="212616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97EBD2A-914A-4FFF-BD04-81BD20D02F2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4E86FB-8321-5B11-0231-A74223F2FE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460" y="181036"/>
            <a:ext cx="6430268" cy="76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009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DF0655-9077-F9EF-EFEA-B235CCC6A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04" y="217610"/>
            <a:ext cx="7471649" cy="769856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9431EBD-B575-43DA-A81E-23C94224E9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04" y="105725"/>
            <a:ext cx="6835806" cy="1137708"/>
          </a:xfr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6D63BC87-A5E3-4694-B37F-F96FB6DBC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5" y="1558348"/>
            <a:ext cx="2507197" cy="2225233"/>
          </a:xfrm>
          <a:prstGeom prst="rect">
            <a:avLst/>
          </a:prstGeom>
        </p:spPr>
      </p:pic>
      <p:pic>
        <p:nvPicPr>
          <p:cNvPr id="9" name="Picture 8" descr="Two people standing in front of a house&#10;&#10;Description automatically generated with low confidence">
            <a:extLst>
              <a:ext uri="{FF2B5EF4-FFF2-40B4-BE49-F238E27FC236}">
                <a16:creationId xmlns:a16="http://schemas.microsoft.com/office/drawing/2014/main" id="{8C56EE9E-BCB1-424F-9A70-CF2C835149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530" y="1580655"/>
            <a:ext cx="2230510" cy="2237502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0AB63CDE-81FE-40E6-A723-916DE95703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918" y="1579169"/>
            <a:ext cx="2469094" cy="2240474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DB01760D-AC51-48E0-80B7-B106BBB4DD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5" y="3818157"/>
            <a:ext cx="3467400" cy="2263336"/>
          </a:xfrm>
          <a:prstGeom prst="rect">
            <a:avLst/>
          </a:prstGeom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342D8B48-96C9-42EB-B5C0-23A100DC9E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340" y="3886743"/>
            <a:ext cx="2994920" cy="212616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97EBD2A-914A-4FFF-BD04-81BD20D02F2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0L1-3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D018A29-FE04-4096-BD1C-21EFD4D8CA5B}"/>
              </a:ext>
            </a:extLst>
          </p:cNvPr>
          <p:cNvGrpSpPr/>
          <p:nvPr/>
        </p:nvGrpSpPr>
        <p:grpSpPr>
          <a:xfrm>
            <a:off x="7489864" y="854528"/>
            <a:ext cx="4682913" cy="3855027"/>
            <a:chOff x="3369944" y="752334"/>
            <a:chExt cx="7233562" cy="5954750"/>
          </a:xfrm>
        </p:grpSpPr>
        <p:pic>
          <p:nvPicPr>
            <p:cNvPr id="12" name="Picture 6" descr="Diagram&#10;&#10;Description automatically generated">
              <a:extLst>
                <a:ext uri="{FF2B5EF4-FFF2-40B4-BE49-F238E27FC236}">
                  <a16:creationId xmlns:a16="http://schemas.microsoft.com/office/drawing/2014/main" id="{C75913E6-3248-44A0-9BC3-7F795EA3EC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68" b="15628"/>
            <a:stretch/>
          </p:blipFill>
          <p:spPr>
            <a:xfrm>
              <a:off x="3537679" y="752334"/>
              <a:ext cx="3449046" cy="2312557"/>
            </a:xfrm>
            <a:prstGeom prst="rect">
              <a:avLst/>
            </a:prstGeom>
          </p:spPr>
        </p:pic>
        <p:pic>
          <p:nvPicPr>
            <p:cNvPr id="14" name="Picture 8" descr="Diagram&#10;&#10;Description automatically generated">
              <a:extLst>
                <a:ext uri="{FF2B5EF4-FFF2-40B4-BE49-F238E27FC236}">
                  <a16:creationId xmlns:a16="http://schemas.microsoft.com/office/drawing/2014/main" id="{6894B583-2F2A-40E4-A48C-0C4B070DD0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682"/>
            <a:stretch/>
          </p:blipFill>
          <p:spPr>
            <a:xfrm>
              <a:off x="3472575" y="3064891"/>
              <a:ext cx="3449047" cy="1961367"/>
            </a:xfrm>
            <a:prstGeom prst="rect">
              <a:avLst/>
            </a:prstGeom>
          </p:spPr>
        </p:pic>
        <p:pic>
          <p:nvPicPr>
            <p:cNvPr id="16" name="Picture 10" descr="Diagram&#10;&#10;Description automatically generated">
              <a:extLst>
                <a:ext uri="{FF2B5EF4-FFF2-40B4-BE49-F238E27FC236}">
                  <a16:creationId xmlns:a16="http://schemas.microsoft.com/office/drawing/2014/main" id="{41810FB7-80A9-4D98-B399-7D434E9691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826"/>
            <a:stretch/>
          </p:blipFill>
          <p:spPr>
            <a:xfrm>
              <a:off x="3369944" y="4633903"/>
              <a:ext cx="3616781" cy="2073181"/>
            </a:xfrm>
            <a:prstGeom prst="rect">
              <a:avLst/>
            </a:prstGeom>
          </p:spPr>
        </p:pic>
        <p:pic>
          <p:nvPicPr>
            <p:cNvPr id="19" name="Picture 12" descr="Text&#10;&#10;Description automatically generated">
              <a:extLst>
                <a:ext uri="{FF2B5EF4-FFF2-40B4-BE49-F238E27FC236}">
                  <a16:creationId xmlns:a16="http://schemas.microsoft.com/office/drawing/2014/main" id="{4D2E11DB-2679-4533-B7FE-22C5ADE1D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1829" y="1839505"/>
              <a:ext cx="3249866" cy="1667175"/>
            </a:xfrm>
            <a:prstGeom prst="rect">
              <a:avLst/>
            </a:prstGeom>
          </p:spPr>
        </p:pic>
        <p:pic>
          <p:nvPicPr>
            <p:cNvPr id="20" name="Picture 14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67D3A42E-C7BA-46AF-A46E-47BF89883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2239" y="3884550"/>
              <a:ext cx="3449046" cy="1072642"/>
            </a:xfrm>
            <a:prstGeom prst="rect">
              <a:avLst/>
            </a:prstGeom>
          </p:spPr>
        </p:pic>
        <p:pic>
          <p:nvPicPr>
            <p:cNvPr id="21" name="Picture 16" descr="Text&#10;&#10;Description automatically generated">
              <a:extLst>
                <a:ext uri="{FF2B5EF4-FFF2-40B4-BE49-F238E27FC236}">
                  <a16:creationId xmlns:a16="http://schemas.microsoft.com/office/drawing/2014/main" id="{561D6A55-EE87-414A-AB2F-522FB7266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6725" y="5622292"/>
              <a:ext cx="3616781" cy="1001570"/>
            </a:xfrm>
            <a:prstGeom prst="rect">
              <a:avLst/>
            </a:prstGeom>
          </p:spPr>
        </p:pic>
      </p:grp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A25DB95E-A20F-46EE-AC55-40B3FEF8A6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368" y="4655678"/>
            <a:ext cx="2689091" cy="20984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38BEB1-80FD-BF20-8D29-B1D6C8E61A1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25" y="151563"/>
            <a:ext cx="6571543" cy="7834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FA684E-A4D0-CC78-E1D0-6E9ABF1E390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98453" y="935032"/>
            <a:ext cx="1704037" cy="2092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7B3AC0F-9AD0-74AB-96BC-3AF645A2B65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10115" y="2309988"/>
            <a:ext cx="2145611" cy="2443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94C9E67-18E9-6950-8C26-49CEF5BA99A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10115" y="3375263"/>
            <a:ext cx="2120781" cy="26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99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76C9E0-69E7-5660-845B-0E1E99801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834" y="11502"/>
            <a:ext cx="8623964" cy="68262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908" y="2407905"/>
            <a:ext cx="8426548" cy="8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05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2F041376-EBE2-47C2-BD55-5CB464FA5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953"/>
            <a:ext cx="12192001" cy="239711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F8FBC1-8606-4D64-8C99-9E549DB83E8D}"/>
              </a:ext>
            </a:extLst>
          </p:cNvPr>
          <p:cNvSpPr txBox="1"/>
          <p:nvPr/>
        </p:nvSpPr>
        <p:spPr>
          <a:xfrm>
            <a:off x="11084004" y="7374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8ECFDE-9275-6623-BE68-1EA94F335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785" y="1464328"/>
            <a:ext cx="6557146" cy="83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23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図 43">
            <a:extLst>
              <a:ext uri="{FF2B5EF4-FFF2-40B4-BE49-F238E27FC236}">
                <a16:creationId xmlns:a16="http://schemas.microsoft.com/office/drawing/2014/main" id="{AA686441-117A-4097-A4ED-E57DF596BB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23" y="1523800"/>
            <a:ext cx="7485541" cy="5287605"/>
          </a:xfrm>
          <a:prstGeom prst="rect">
            <a:avLst/>
          </a:prstGeom>
        </p:spPr>
      </p:pic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6E443A81-3B55-4782-8C5B-F78EF9D02B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52"/>
          <a:stretch/>
        </p:blipFill>
        <p:spPr>
          <a:xfrm>
            <a:off x="75446" y="1"/>
            <a:ext cx="3749365" cy="798990"/>
          </a:xfr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36EFDB8F-BA52-4BFB-B7C8-C663528859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273" y="67408"/>
            <a:ext cx="3505504" cy="7315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C80CB5-5222-4206-8721-23307F6451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0" y="798991"/>
            <a:ext cx="8504657" cy="77730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B479BAE-9E16-46AE-B66D-23CD121A0A6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0L1-4</a:t>
            </a:r>
          </a:p>
        </p:txBody>
      </p:sp>
      <p:pic>
        <p:nvPicPr>
          <p:cNvPr id="35" name="X_[01-10]_kiku1">
            <a:hlinkClick r:id="" action="ppaction://media"/>
            <a:extLst>
              <a:ext uri="{FF2B5EF4-FFF2-40B4-BE49-F238E27FC236}">
                <a16:creationId xmlns:a16="http://schemas.microsoft.com/office/drawing/2014/main" id="{4F6AA663-830C-4912-8187-D5109902AA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772942" y="1504524"/>
            <a:ext cx="487363" cy="487363"/>
          </a:xfrm>
          <a:prstGeom prst="rect">
            <a:avLst/>
          </a:prstGeom>
        </p:spPr>
      </p:pic>
      <p:pic>
        <p:nvPicPr>
          <p:cNvPr id="36" name="X_[01-11]_kiku2">
            <a:hlinkClick r:id="" action="ppaction://media"/>
            <a:extLst>
              <a:ext uri="{FF2B5EF4-FFF2-40B4-BE49-F238E27FC236}">
                <a16:creationId xmlns:a16="http://schemas.microsoft.com/office/drawing/2014/main" id="{8526C481-9B29-402B-9844-E3B0F839F56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449761" y="1540411"/>
            <a:ext cx="487363" cy="487363"/>
          </a:xfrm>
          <a:prstGeom prst="rect">
            <a:avLst/>
          </a:prstGeom>
        </p:spPr>
      </p:pic>
      <p:pic>
        <p:nvPicPr>
          <p:cNvPr id="37" name="X_[01-12]_kiku3">
            <a:hlinkClick r:id="" action="ppaction://media"/>
            <a:extLst>
              <a:ext uri="{FF2B5EF4-FFF2-40B4-BE49-F238E27FC236}">
                <a16:creationId xmlns:a16="http://schemas.microsoft.com/office/drawing/2014/main" id="{710F3F93-30E6-400A-955C-3B441BF451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772942" y="4100526"/>
            <a:ext cx="487363" cy="487363"/>
          </a:xfrm>
          <a:prstGeom prst="rect">
            <a:avLst/>
          </a:prstGeom>
        </p:spPr>
      </p:pic>
      <p:pic>
        <p:nvPicPr>
          <p:cNvPr id="38" name="X_[01-13]_kiku4">
            <a:hlinkClick r:id="" action="ppaction://media"/>
            <a:extLst>
              <a:ext uri="{FF2B5EF4-FFF2-40B4-BE49-F238E27FC236}">
                <a16:creationId xmlns:a16="http://schemas.microsoft.com/office/drawing/2014/main" id="{58736E86-571F-4B07-A38F-D5E40A4E0E9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462238" y="4100526"/>
            <a:ext cx="487363" cy="48736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33A89F7-3338-4994-9E50-E811A79D7287}"/>
              </a:ext>
            </a:extLst>
          </p:cNvPr>
          <p:cNvSpPr txBox="1"/>
          <p:nvPr/>
        </p:nvSpPr>
        <p:spPr>
          <a:xfrm>
            <a:off x="575356" y="1700994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7D30F9-7525-4516-812D-EAC8EDDE8B71}"/>
              </a:ext>
            </a:extLst>
          </p:cNvPr>
          <p:cNvSpPr txBox="1"/>
          <p:nvPr/>
        </p:nvSpPr>
        <p:spPr>
          <a:xfrm>
            <a:off x="2490700" y="1798711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01CA09-590B-418A-81A0-F3E4FCB84FA8}"/>
              </a:ext>
            </a:extLst>
          </p:cNvPr>
          <p:cNvSpPr txBox="1"/>
          <p:nvPr/>
        </p:nvSpPr>
        <p:spPr>
          <a:xfrm>
            <a:off x="4875142" y="1749942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AAE546-0D79-4476-BBA2-974355F5742D}"/>
              </a:ext>
            </a:extLst>
          </p:cNvPr>
          <p:cNvSpPr txBox="1"/>
          <p:nvPr/>
        </p:nvSpPr>
        <p:spPr>
          <a:xfrm>
            <a:off x="6433572" y="1742531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AE2F682-F6E9-422B-9CCD-E2A41E4E2C39}"/>
              </a:ext>
            </a:extLst>
          </p:cNvPr>
          <p:cNvSpPr txBox="1"/>
          <p:nvPr/>
        </p:nvSpPr>
        <p:spPr>
          <a:xfrm>
            <a:off x="1536181" y="4307184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0A11A5E-336D-4106-ABDB-153D00AD3778}"/>
              </a:ext>
            </a:extLst>
          </p:cNvPr>
          <p:cNvSpPr txBox="1"/>
          <p:nvPr/>
        </p:nvSpPr>
        <p:spPr>
          <a:xfrm>
            <a:off x="1977825" y="4796499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DDE43A-064A-4584-BDA1-00250E2A1BC2}"/>
              </a:ext>
            </a:extLst>
          </p:cNvPr>
          <p:cNvSpPr txBox="1"/>
          <p:nvPr/>
        </p:nvSpPr>
        <p:spPr>
          <a:xfrm>
            <a:off x="3113318" y="4504111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055DAB4-CC38-4AA6-8D93-CDC982F0A2E7}"/>
              </a:ext>
            </a:extLst>
          </p:cNvPr>
          <p:cNvSpPr txBox="1"/>
          <p:nvPr/>
        </p:nvSpPr>
        <p:spPr>
          <a:xfrm>
            <a:off x="5705919" y="4472177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8FE0BC-85C2-42D6-8846-1CC2CC8C809F}"/>
              </a:ext>
            </a:extLst>
          </p:cNvPr>
          <p:cNvSpPr txBox="1"/>
          <p:nvPr/>
        </p:nvSpPr>
        <p:spPr>
          <a:xfrm>
            <a:off x="5693442" y="4891959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D88950-998C-4048-8E28-9841B9D19181}"/>
              </a:ext>
            </a:extLst>
          </p:cNvPr>
          <p:cNvSpPr txBox="1"/>
          <p:nvPr/>
        </p:nvSpPr>
        <p:spPr>
          <a:xfrm>
            <a:off x="6736362" y="4344207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D56C3D49-A82E-4C85-89C0-E0DCC27D0271}"/>
              </a:ext>
            </a:extLst>
          </p:cNvPr>
          <p:cNvGrpSpPr/>
          <p:nvPr/>
        </p:nvGrpSpPr>
        <p:grpSpPr>
          <a:xfrm>
            <a:off x="7531769" y="1161600"/>
            <a:ext cx="4615162" cy="5696400"/>
            <a:chOff x="7531769" y="1161600"/>
            <a:chExt cx="4615162" cy="5696400"/>
          </a:xfrm>
        </p:grpSpPr>
        <p:pic>
          <p:nvPicPr>
            <p:cNvPr id="46" name="Picture 20" descr="Text, whiteboard&#10;&#10;Description automatically generated">
              <a:extLst>
                <a:ext uri="{FF2B5EF4-FFF2-40B4-BE49-F238E27FC236}">
                  <a16:creationId xmlns:a16="http://schemas.microsoft.com/office/drawing/2014/main" id="{EB5C410B-7D6E-4FB7-B8D2-95C937181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1769" y="1161600"/>
              <a:ext cx="2621507" cy="1066892"/>
            </a:xfrm>
            <a:prstGeom prst="rect">
              <a:avLst/>
            </a:prstGeom>
          </p:spPr>
        </p:pic>
        <p:pic>
          <p:nvPicPr>
            <p:cNvPr id="47" name="Picture 22" descr="Text, whiteboard&#10;&#10;Description automatically generated">
              <a:extLst>
                <a:ext uri="{FF2B5EF4-FFF2-40B4-BE49-F238E27FC236}">
                  <a16:creationId xmlns:a16="http://schemas.microsoft.com/office/drawing/2014/main" id="{5FC0C044-D844-4308-BBDE-42F3BD9C5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6491" y="1185573"/>
              <a:ext cx="2080440" cy="990686"/>
            </a:xfrm>
            <a:prstGeom prst="rect">
              <a:avLst/>
            </a:prstGeom>
          </p:spPr>
        </p:pic>
        <p:pic>
          <p:nvPicPr>
            <p:cNvPr id="48" name="Picture 24" descr="Text, letter&#10;&#10;Description automatically generated">
              <a:extLst>
                <a:ext uri="{FF2B5EF4-FFF2-40B4-BE49-F238E27FC236}">
                  <a16:creationId xmlns:a16="http://schemas.microsoft.com/office/drawing/2014/main" id="{B18349AD-FAAE-4518-BEBE-8B1636091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5335" y="2200510"/>
              <a:ext cx="2394437" cy="854156"/>
            </a:xfrm>
            <a:prstGeom prst="rect">
              <a:avLst/>
            </a:prstGeom>
          </p:spPr>
        </p:pic>
        <p:pic>
          <p:nvPicPr>
            <p:cNvPr id="49" name="Picture 26" descr="Text&#10;&#10;Description automatically generated">
              <a:extLst>
                <a:ext uri="{FF2B5EF4-FFF2-40B4-BE49-F238E27FC236}">
                  <a16:creationId xmlns:a16="http://schemas.microsoft.com/office/drawing/2014/main" id="{3990935E-8038-46FB-AD21-1AC24A046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5488" y="3016563"/>
              <a:ext cx="2560542" cy="983065"/>
            </a:xfrm>
            <a:prstGeom prst="rect">
              <a:avLst/>
            </a:prstGeom>
          </p:spPr>
        </p:pic>
        <p:pic>
          <p:nvPicPr>
            <p:cNvPr id="50" name="Picture 28" descr="Text&#10;&#10;Description automatically generated">
              <a:extLst>
                <a:ext uri="{FF2B5EF4-FFF2-40B4-BE49-F238E27FC236}">
                  <a16:creationId xmlns:a16="http://schemas.microsoft.com/office/drawing/2014/main" id="{14BBDED2-A983-4A3B-9DB9-DB2C19812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6936" y="3979731"/>
              <a:ext cx="3215919" cy="914479"/>
            </a:xfrm>
            <a:prstGeom prst="rect">
              <a:avLst/>
            </a:prstGeom>
          </p:spPr>
        </p:pic>
        <p:pic>
          <p:nvPicPr>
            <p:cNvPr id="51" name="Picture 30" descr="Text, whiteboard&#10;&#10;Description automatically generated">
              <a:extLst>
                <a:ext uri="{FF2B5EF4-FFF2-40B4-BE49-F238E27FC236}">
                  <a16:creationId xmlns:a16="http://schemas.microsoft.com/office/drawing/2014/main" id="{ED729F85-F08E-467B-90F0-9048211E2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5488" y="4924693"/>
              <a:ext cx="2583404" cy="906859"/>
            </a:xfrm>
            <a:prstGeom prst="rect">
              <a:avLst/>
            </a:prstGeom>
          </p:spPr>
        </p:pic>
        <p:pic>
          <p:nvPicPr>
            <p:cNvPr id="52" name="Picture 32" descr="Text&#10;&#10;Description automatically generated">
              <a:extLst>
                <a:ext uri="{FF2B5EF4-FFF2-40B4-BE49-F238E27FC236}">
                  <a16:creationId xmlns:a16="http://schemas.microsoft.com/office/drawing/2014/main" id="{639C73A3-1516-4836-81F6-CCE721B86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5335" y="5920659"/>
              <a:ext cx="3307367" cy="937341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7A4F57B-3F0A-A606-1473-E933C63C4E6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8402" y="502024"/>
            <a:ext cx="2374267" cy="2227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3C2D12-30CB-D8BF-EC09-3184E370698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395426" y="473107"/>
            <a:ext cx="4475062" cy="2696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76698D-413A-520D-FF81-D0F400D4827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1412" y="1271919"/>
            <a:ext cx="4801613" cy="2247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21A30C-1C65-209B-C16F-851B0463441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914592" y="1286689"/>
            <a:ext cx="2617177" cy="18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49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24" grpId="0"/>
      <p:bldP spid="26" grpId="0"/>
      <p:bldP spid="28" grpId="0"/>
      <p:bldP spid="30" grpId="0"/>
      <p:bldP spid="32" grpId="0"/>
      <p:bldP spid="39" grpId="0"/>
      <p:bldP spid="40" grpId="0"/>
      <p:bldP spid="41" grpId="0"/>
      <p:bldP spid="42" grpId="0"/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A10293D3-0663-40A7-86E8-6D93409113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20" y="1524733"/>
            <a:ext cx="7485541" cy="5287605"/>
          </a:xfrm>
          <a:prstGeom prst="rect">
            <a:avLst/>
          </a:prstGeom>
        </p:spPr>
      </p:pic>
      <p:pic>
        <p:nvPicPr>
          <p:cNvPr id="22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4B5250E-2B9B-4EB5-A3AD-9E4C12CFB3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91" y="236996"/>
            <a:ext cx="7355258" cy="1323611"/>
          </a:xfrm>
          <a:prstGeom prst="rect">
            <a:avLst/>
          </a:prstGeom>
        </p:spPr>
      </p:pic>
      <p:pic>
        <p:nvPicPr>
          <p:cNvPr id="35" name="X_[01-10]_kiku1">
            <a:hlinkClick r:id="" action="ppaction://media"/>
            <a:extLst>
              <a:ext uri="{FF2B5EF4-FFF2-40B4-BE49-F238E27FC236}">
                <a16:creationId xmlns:a16="http://schemas.microsoft.com/office/drawing/2014/main" id="{4F6AA663-830C-4912-8187-D5109902AA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83534" y="1524732"/>
            <a:ext cx="487363" cy="487363"/>
          </a:xfrm>
          <a:prstGeom prst="rect">
            <a:avLst/>
          </a:prstGeom>
        </p:spPr>
      </p:pic>
      <p:pic>
        <p:nvPicPr>
          <p:cNvPr id="36" name="X_[01-11]_kiku2">
            <a:hlinkClick r:id="" action="ppaction://media"/>
            <a:extLst>
              <a:ext uri="{FF2B5EF4-FFF2-40B4-BE49-F238E27FC236}">
                <a16:creationId xmlns:a16="http://schemas.microsoft.com/office/drawing/2014/main" id="{8526C481-9B29-402B-9844-E3B0F839F56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64563" y="1542670"/>
            <a:ext cx="487363" cy="487363"/>
          </a:xfrm>
          <a:prstGeom prst="rect">
            <a:avLst/>
          </a:prstGeom>
        </p:spPr>
      </p:pic>
      <p:pic>
        <p:nvPicPr>
          <p:cNvPr id="37" name="X_[01-12]_kiku3">
            <a:hlinkClick r:id="" action="ppaction://media"/>
            <a:extLst>
              <a:ext uri="{FF2B5EF4-FFF2-40B4-BE49-F238E27FC236}">
                <a16:creationId xmlns:a16="http://schemas.microsoft.com/office/drawing/2014/main" id="{710F3F93-30E6-400A-955C-3B441BF451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83533" y="4106987"/>
            <a:ext cx="487363" cy="487363"/>
          </a:xfrm>
          <a:prstGeom prst="rect">
            <a:avLst/>
          </a:prstGeom>
        </p:spPr>
      </p:pic>
      <p:pic>
        <p:nvPicPr>
          <p:cNvPr id="38" name="X_[01-13]_kiku4">
            <a:hlinkClick r:id="" action="ppaction://media"/>
            <a:extLst>
              <a:ext uri="{FF2B5EF4-FFF2-40B4-BE49-F238E27FC236}">
                <a16:creationId xmlns:a16="http://schemas.microsoft.com/office/drawing/2014/main" id="{58736E86-571F-4B07-A38F-D5E40A4E0E9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64563" y="4106987"/>
            <a:ext cx="487363" cy="48736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CC8A64A-88CA-4225-8A34-B1E4AC2E5EA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0L1-5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9872493-2810-4EE0-830A-D45DDFBFB46F}"/>
              </a:ext>
            </a:extLst>
          </p:cNvPr>
          <p:cNvGrpSpPr/>
          <p:nvPr/>
        </p:nvGrpSpPr>
        <p:grpSpPr>
          <a:xfrm>
            <a:off x="7531769" y="1161600"/>
            <a:ext cx="4615162" cy="5696400"/>
            <a:chOff x="7531769" y="1161600"/>
            <a:chExt cx="4615162" cy="5696400"/>
          </a:xfrm>
        </p:grpSpPr>
        <p:pic>
          <p:nvPicPr>
            <p:cNvPr id="28" name="Picture 20" descr="Text, whiteboard&#10;&#10;Description automatically generated">
              <a:extLst>
                <a:ext uri="{FF2B5EF4-FFF2-40B4-BE49-F238E27FC236}">
                  <a16:creationId xmlns:a16="http://schemas.microsoft.com/office/drawing/2014/main" id="{A63794D3-7884-4A8D-AE0B-C2C82363D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1769" y="1161600"/>
              <a:ext cx="2621507" cy="1066892"/>
            </a:xfrm>
            <a:prstGeom prst="rect">
              <a:avLst/>
            </a:prstGeom>
          </p:spPr>
        </p:pic>
        <p:pic>
          <p:nvPicPr>
            <p:cNvPr id="30" name="Picture 22" descr="Text, whiteboard&#10;&#10;Description automatically generated">
              <a:extLst>
                <a:ext uri="{FF2B5EF4-FFF2-40B4-BE49-F238E27FC236}">
                  <a16:creationId xmlns:a16="http://schemas.microsoft.com/office/drawing/2014/main" id="{D7D25019-C6F2-429A-BB4E-2B5808867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6491" y="1185573"/>
              <a:ext cx="2080440" cy="990686"/>
            </a:xfrm>
            <a:prstGeom prst="rect">
              <a:avLst/>
            </a:prstGeom>
          </p:spPr>
        </p:pic>
        <p:pic>
          <p:nvPicPr>
            <p:cNvPr id="32" name="Picture 24" descr="Text, letter&#10;&#10;Description automatically generated">
              <a:extLst>
                <a:ext uri="{FF2B5EF4-FFF2-40B4-BE49-F238E27FC236}">
                  <a16:creationId xmlns:a16="http://schemas.microsoft.com/office/drawing/2014/main" id="{4EF02994-85CE-4DB5-AC9D-3656900FB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5335" y="2200510"/>
              <a:ext cx="2394437" cy="854156"/>
            </a:xfrm>
            <a:prstGeom prst="rect">
              <a:avLst/>
            </a:prstGeom>
          </p:spPr>
        </p:pic>
        <p:pic>
          <p:nvPicPr>
            <p:cNvPr id="34" name="Picture 26" descr="Text&#10;&#10;Description automatically generated">
              <a:extLst>
                <a:ext uri="{FF2B5EF4-FFF2-40B4-BE49-F238E27FC236}">
                  <a16:creationId xmlns:a16="http://schemas.microsoft.com/office/drawing/2014/main" id="{254141F9-273F-4F2F-9676-FCC3C1B1C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5488" y="3016563"/>
              <a:ext cx="2560542" cy="983065"/>
            </a:xfrm>
            <a:prstGeom prst="rect">
              <a:avLst/>
            </a:prstGeom>
          </p:spPr>
        </p:pic>
        <p:pic>
          <p:nvPicPr>
            <p:cNvPr id="39" name="Picture 28" descr="Text&#10;&#10;Description automatically generated">
              <a:extLst>
                <a:ext uri="{FF2B5EF4-FFF2-40B4-BE49-F238E27FC236}">
                  <a16:creationId xmlns:a16="http://schemas.microsoft.com/office/drawing/2014/main" id="{EADE7DE5-A333-4C1C-AD1D-0BC2C9866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6936" y="3979731"/>
              <a:ext cx="3215919" cy="914479"/>
            </a:xfrm>
            <a:prstGeom prst="rect">
              <a:avLst/>
            </a:prstGeom>
          </p:spPr>
        </p:pic>
        <p:pic>
          <p:nvPicPr>
            <p:cNvPr id="40" name="Picture 30" descr="Text, whiteboard&#10;&#10;Description automatically generated">
              <a:extLst>
                <a:ext uri="{FF2B5EF4-FFF2-40B4-BE49-F238E27FC236}">
                  <a16:creationId xmlns:a16="http://schemas.microsoft.com/office/drawing/2014/main" id="{34F508D2-A6DE-4B4C-94C1-EE7B011D0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5488" y="4924693"/>
              <a:ext cx="2583404" cy="906859"/>
            </a:xfrm>
            <a:prstGeom prst="rect">
              <a:avLst/>
            </a:prstGeom>
          </p:spPr>
        </p:pic>
        <p:pic>
          <p:nvPicPr>
            <p:cNvPr id="41" name="Picture 32" descr="Text&#10;&#10;Description automatically generated">
              <a:extLst>
                <a:ext uri="{FF2B5EF4-FFF2-40B4-BE49-F238E27FC236}">
                  <a16:creationId xmlns:a16="http://schemas.microsoft.com/office/drawing/2014/main" id="{664AE989-82B3-4067-A2D7-DF7B019C8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5335" y="5920659"/>
              <a:ext cx="3307367" cy="937341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9EC8669F-479F-E510-62F9-10F8B08C298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3754" y="1299769"/>
            <a:ext cx="5778093" cy="2429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BD94B8-AD01-8DAB-CA90-0590B060EE8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3754" y="1079656"/>
            <a:ext cx="4707573" cy="2201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EF1310-0657-64A3-9A7C-CEDF9B8E6DB0}"/>
              </a:ext>
            </a:extLst>
          </p:cNvPr>
          <p:cNvSpPr txBox="1"/>
          <p:nvPr/>
        </p:nvSpPr>
        <p:spPr>
          <a:xfrm>
            <a:off x="575356" y="1700994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12FE91-6ADB-F4AC-C154-181BB38CBDAD}"/>
              </a:ext>
            </a:extLst>
          </p:cNvPr>
          <p:cNvSpPr txBox="1"/>
          <p:nvPr/>
        </p:nvSpPr>
        <p:spPr>
          <a:xfrm>
            <a:off x="2490700" y="1798711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B3E73A-E509-A8FB-E5BA-199443168208}"/>
              </a:ext>
            </a:extLst>
          </p:cNvPr>
          <p:cNvSpPr txBox="1"/>
          <p:nvPr/>
        </p:nvSpPr>
        <p:spPr>
          <a:xfrm>
            <a:off x="4875142" y="1749942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08CCEE-FDAA-A1DF-A4BC-427CDF8456E3}"/>
              </a:ext>
            </a:extLst>
          </p:cNvPr>
          <p:cNvSpPr txBox="1"/>
          <p:nvPr/>
        </p:nvSpPr>
        <p:spPr>
          <a:xfrm>
            <a:off x="6433572" y="1742531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ADA9BF-B709-72C0-3B40-5D3922F082B7}"/>
              </a:ext>
            </a:extLst>
          </p:cNvPr>
          <p:cNvSpPr txBox="1"/>
          <p:nvPr/>
        </p:nvSpPr>
        <p:spPr>
          <a:xfrm>
            <a:off x="1536181" y="4307184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9C214A-6D6F-4E41-CF63-4F767E34C77D}"/>
              </a:ext>
            </a:extLst>
          </p:cNvPr>
          <p:cNvSpPr txBox="1"/>
          <p:nvPr/>
        </p:nvSpPr>
        <p:spPr>
          <a:xfrm>
            <a:off x="1977825" y="4796499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D59351-DD5B-0272-08B9-6FA7B48B3C9C}"/>
              </a:ext>
            </a:extLst>
          </p:cNvPr>
          <p:cNvSpPr txBox="1"/>
          <p:nvPr/>
        </p:nvSpPr>
        <p:spPr>
          <a:xfrm>
            <a:off x="3113318" y="4504111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5F57DD-59D0-BA71-CD69-3394094EA8E4}"/>
              </a:ext>
            </a:extLst>
          </p:cNvPr>
          <p:cNvSpPr txBox="1"/>
          <p:nvPr/>
        </p:nvSpPr>
        <p:spPr>
          <a:xfrm>
            <a:off x="5705919" y="4472177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A528DF-7052-A252-2E14-95105D49B6FD}"/>
              </a:ext>
            </a:extLst>
          </p:cNvPr>
          <p:cNvSpPr txBox="1"/>
          <p:nvPr/>
        </p:nvSpPr>
        <p:spPr>
          <a:xfrm>
            <a:off x="5693442" y="4891959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019C5C-ED41-D6E4-A8E6-D0B1171138CF}"/>
              </a:ext>
            </a:extLst>
          </p:cNvPr>
          <p:cNvSpPr txBox="1"/>
          <p:nvPr/>
        </p:nvSpPr>
        <p:spPr>
          <a:xfrm>
            <a:off x="6736362" y="4344207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35706057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8DF632C-727D-479A-899D-F741947F5D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" y="75620"/>
            <a:ext cx="5573983" cy="915533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1B970673-2C19-4A77-9F7D-557517D040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40" y="4622445"/>
            <a:ext cx="7209712" cy="21599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DC2B66E-26C8-4A27-8B18-512B00BF13BB}"/>
              </a:ext>
            </a:extLst>
          </p:cNvPr>
          <p:cNvSpPr txBox="1"/>
          <p:nvPr/>
        </p:nvSpPr>
        <p:spPr>
          <a:xfrm>
            <a:off x="11084004" y="5443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0L1-5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AF9045FC-3BD4-4F60-AF1D-DD890F0F240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81" y="991153"/>
            <a:ext cx="2808820" cy="915533"/>
          </a:xfrm>
          <a:prstGeom prst="rect">
            <a:avLst/>
          </a:prstGeom>
        </p:spPr>
      </p:pic>
      <p:pic>
        <p:nvPicPr>
          <p:cNvPr id="10" name="Picture 9" descr="A picture containing icon&#10;&#10;Description automatically generated">
            <a:extLst>
              <a:ext uri="{FF2B5EF4-FFF2-40B4-BE49-F238E27FC236}">
                <a16:creationId xmlns:a16="http://schemas.microsoft.com/office/drawing/2014/main" id="{CA7FF71E-D04D-4B7E-B251-DB46BBC2CD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126" y="737554"/>
            <a:ext cx="5774076" cy="719248"/>
          </a:xfrm>
          <a:prstGeom prst="rect">
            <a:avLst/>
          </a:prstGeom>
        </p:spPr>
      </p:pic>
      <p:pic>
        <p:nvPicPr>
          <p:cNvPr id="12" name="X_[01-14]_hanasu1-1">
            <a:hlinkClick r:id="" action="ppaction://media"/>
            <a:extLst>
              <a:ext uri="{FF2B5EF4-FFF2-40B4-BE49-F238E27FC236}">
                <a16:creationId xmlns:a16="http://schemas.microsoft.com/office/drawing/2014/main" id="{E5CC2189-8746-4DD7-B0A3-4210EE7548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154827" y="853496"/>
            <a:ext cx="487363" cy="487363"/>
          </a:xfrm>
          <a:prstGeom prst="rect">
            <a:avLst/>
          </a:prstGeom>
        </p:spPr>
      </p:pic>
      <p:pic>
        <p:nvPicPr>
          <p:cNvPr id="14" name="X_[01-15]_hanasu1-2">
            <a:hlinkClick r:id="" action="ppaction://media"/>
            <a:extLst>
              <a:ext uri="{FF2B5EF4-FFF2-40B4-BE49-F238E27FC236}">
                <a16:creationId xmlns:a16="http://schemas.microsoft.com/office/drawing/2014/main" id="{DC2754AE-F70A-432A-ADD4-413C6973CB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76733" y="840991"/>
            <a:ext cx="487363" cy="487363"/>
          </a:xfrm>
          <a:prstGeom prst="rect">
            <a:avLst/>
          </a:prstGeom>
        </p:spPr>
      </p:pic>
      <p:pic>
        <p:nvPicPr>
          <p:cNvPr id="16" name="X_[01-16]_hanasu2">
            <a:hlinkClick r:id="" action="ppaction://media"/>
            <a:extLst>
              <a:ext uri="{FF2B5EF4-FFF2-40B4-BE49-F238E27FC236}">
                <a16:creationId xmlns:a16="http://schemas.microsoft.com/office/drawing/2014/main" id="{8E2D2D7C-5803-47F3-89D7-46E8B279BC5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77631" y="867723"/>
            <a:ext cx="487363" cy="487363"/>
          </a:xfrm>
          <a:prstGeom prst="rect">
            <a:avLst/>
          </a:prstGeom>
        </p:spPr>
      </p:pic>
      <p:pic>
        <p:nvPicPr>
          <p:cNvPr id="17" name="X_[01-17]_hanasu3">
            <a:hlinkClick r:id="" action="ppaction://media"/>
            <a:extLst>
              <a:ext uri="{FF2B5EF4-FFF2-40B4-BE49-F238E27FC236}">
                <a16:creationId xmlns:a16="http://schemas.microsoft.com/office/drawing/2014/main" id="{4EF7109E-8791-4990-B9C3-141DACF11BD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26394" y="845354"/>
            <a:ext cx="487363" cy="487363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72B741C3-23DC-4A52-A9CA-C86AE277D44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7022" y="1813769"/>
            <a:ext cx="7418249" cy="2908290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FF917840-7CEE-4B1D-B903-A651F731D39F}"/>
              </a:ext>
            </a:extLst>
          </p:cNvPr>
          <p:cNvGrpSpPr/>
          <p:nvPr/>
        </p:nvGrpSpPr>
        <p:grpSpPr>
          <a:xfrm>
            <a:off x="7735271" y="1813769"/>
            <a:ext cx="4339358" cy="3309155"/>
            <a:chOff x="7735271" y="1813769"/>
            <a:chExt cx="4339358" cy="330915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6448F6A0-BBFA-41A1-9B6C-AFEED868C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170099" y="3997245"/>
              <a:ext cx="2904530" cy="1125679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08ED6E77-ACA1-4A14-8B33-F7A86D9BA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1729339">
              <a:off x="9563526" y="3631947"/>
              <a:ext cx="570373" cy="392924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1B43C009-118D-4AAC-9FEE-BA9C7BF13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735271" y="1813769"/>
              <a:ext cx="3848685" cy="1657673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AB0EBC0-EDA9-6454-9ECA-DAF47085043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33515" y="624956"/>
            <a:ext cx="5268822" cy="3161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C15E8C-FB74-5F0D-C8DB-4CD5416A9DF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1061" y="1561391"/>
            <a:ext cx="2761129" cy="2732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BA1B85-C952-2CDE-1BCE-F290F933F67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17022" y="1834070"/>
            <a:ext cx="3773977" cy="3562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17CBD3-8BF3-979B-E1A5-6A3CBB4DBB9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772624" y="1822430"/>
            <a:ext cx="3773977" cy="3843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C221982-6706-3EA6-4109-CD3EFE0D575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42940" y="4651160"/>
            <a:ext cx="4308525" cy="41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6380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8DF632C-727D-479A-899D-F741947F5D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" y="75620"/>
            <a:ext cx="5573983" cy="91553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DC2B66E-26C8-4A27-8B18-512B00BF13BB}"/>
              </a:ext>
            </a:extLst>
          </p:cNvPr>
          <p:cNvSpPr txBox="1"/>
          <p:nvPr/>
        </p:nvSpPr>
        <p:spPr>
          <a:xfrm>
            <a:off x="11084004" y="-1365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0L1-5</a:t>
            </a:r>
          </a:p>
        </p:txBody>
      </p:sp>
      <p:pic>
        <p:nvPicPr>
          <p:cNvPr id="10" name="Picture 9" descr="A picture containing icon&#10;&#10;Description automatically generated">
            <a:extLst>
              <a:ext uri="{FF2B5EF4-FFF2-40B4-BE49-F238E27FC236}">
                <a16:creationId xmlns:a16="http://schemas.microsoft.com/office/drawing/2014/main" id="{CA7FF71E-D04D-4B7E-B251-DB46BBC2CD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298" y="737554"/>
            <a:ext cx="5774076" cy="719248"/>
          </a:xfrm>
          <a:prstGeom prst="rect">
            <a:avLst/>
          </a:prstGeom>
        </p:spPr>
      </p:pic>
      <p:pic>
        <p:nvPicPr>
          <p:cNvPr id="12" name="X_[01-14]_hanasu1-1">
            <a:hlinkClick r:id="" action="ppaction://media"/>
            <a:extLst>
              <a:ext uri="{FF2B5EF4-FFF2-40B4-BE49-F238E27FC236}">
                <a16:creationId xmlns:a16="http://schemas.microsoft.com/office/drawing/2014/main" id="{E5CC2189-8746-4DD7-B0A3-4210EE7548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90999" y="853496"/>
            <a:ext cx="487363" cy="487363"/>
          </a:xfrm>
          <a:prstGeom prst="rect">
            <a:avLst/>
          </a:prstGeom>
        </p:spPr>
      </p:pic>
      <p:pic>
        <p:nvPicPr>
          <p:cNvPr id="14" name="X_[01-15]_hanasu1-2">
            <a:hlinkClick r:id="" action="ppaction://media"/>
            <a:extLst>
              <a:ext uri="{FF2B5EF4-FFF2-40B4-BE49-F238E27FC236}">
                <a16:creationId xmlns:a16="http://schemas.microsoft.com/office/drawing/2014/main" id="{DC2754AE-F70A-432A-ADD4-413C6973CB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97788" y="804982"/>
            <a:ext cx="487363" cy="487363"/>
          </a:xfrm>
          <a:prstGeom prst="rect">
            <a:avLst/>
          </a:prstGeom>
        </p:spPr>
      </p:pic>
      <p:pic>
        <p:nvPicPr>
          <p:cNvPr id="16" name="X_[01-16]_hanasu2">
            <a:hlinkClick r:id="" action="ppaction://media"/>
            <a:extLst>
              <a:ext uri="{FF2B5EF4-FFF2-40B4-BE49-F238E27FC236}">
                <a16:creationId xmlns:a16="http://schemas.microsoft.com/office/drawing/2014/main" id="{8E2D2D7C-5803-47F3-89D7-46E8B279BC5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69174" y="816005"/>
            <a:ext cx="487363" cy="487363"/>
          </a:xfrm>
          <a:prstGeom prst="rect">
            <a:avLst/>
          </a:prstGeom>
        </p:spPr>
      </p:pic>
      <p:pic>
        <p:nvPicPr>
          <p:cNvPr id="17" name="X_[01-17]_hanasu3">
            <a:hlinkClick r:id="" action="ppaction://media"/>
            <a:extLst>
              <a:ext uri="{FF2B5EF4-FFF2-40B4-BE49-F238E27FC236}">
                <a16:creationId xmlns:a16="http://schemas.microsoft.com/office/drawing/2014/main" id="{4EF7109E-8791-4990-B9C3-141DACF11BD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71707" y="853495"/>
            <a:ext cx="487363" cy="487363"/>
          </a:xfrm>
          <a:prstGeom prst="rect">
            <a:avLst/>
          </a:prstGeom>
        </p:spPr>
      </p:pic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A44F8A85-58C6-4F49-A360-0F5367DC607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3" b="11226"/>
          <a:stretch/>
        </p:blipFill>
        <p:spPr>
          <a:xfrm>
            <a:off x="192467" y="1142058"/>
            <a:ext cx="3595647" cy="719249"/>
          </a:xfrm>
          <a:prstGeom prst="rect">
            <a:avLst/>
          </a:prstGeom>
        </p:spPr>
      </p:pic>
      <p:pic>
        <p:nvPicPr>
          <p:cNvPr id="24" name="Picture 12" descr="Diagram&#10;&#10;Description automatically generated">
            <a:extLst>
              <a:ext uri="{FF2B5EF4-FFF2-40B4-BE49-F238E27FC236}">
                <a16:creationId xmlns:a16="http://schemas.microsoft.com/office/drawing/2014/main" id="{B47AEDBE-8854-414F-9800-586C98DB573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40" y="4622445"/>
            <a:ext cx="7209712" cy="215993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70B7804C-1FB8-4604-B92F-D34FC812ADE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7022" y="1813769"/>
            <a:ext cx="7418249" cy="2908290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5A2FEB38-1069-4AE7-9F87-B1192CBC715A}"/>
              </a:ext>
            </a:extLst>
          </p:cNvPr>
          <p:cNvGrpSpPr/>
          <p:nvPr/>
        </p:nvGrpSpPr>
        <p:grpSpPr>
          <a:xfrm>
            <a:off x="7735271" y="1813769"/>
            <a:ext cx="4339358" cy="3309155"/>
            <a:chOff x="7735271" y="1813769"/>
            <a:chExt cx="4339358" cy="3309155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FABF726C-4DF3-4D2E-B2DD-B7BE3A4A4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170099" y="3997245"/>
              <a:ext cx="2904530" cy="1125679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5556B3E3-F51A-4FB0-9DAE-5227A7AB8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1729339">
              <a:off x="9563526" y="3631947"/>
              <a:ext cx="570373" cy="392924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5701A955-8292-43F7-9BEC-1270C5D33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735271" y="1813769"/>
              <a:ext cx="3848685" cy="1657673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75214A4-0BA1-6386-CD28-52973E867CC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7022" y="1834070"/>
            <a:ext cx="3773977" cy="3562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C33800-DDB6-0D3F-8BFD-9F76AC5793A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40" y="4651160"/>
            <a:ext cx="4308525" cy="4176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DE3930-5D93-09C3-CE23-E9262082B26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72624" y="1822430"/>
            <a:ext cx="3773977" cy="384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69A4A7-878A-3FB8-A11C-A2AB8A11403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2788" y="658940"/>
            <a:ext cx="4866650" cy="2919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B8CC5B-CB47-CE18-296C-6C032CA8FF9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086" y="1553356"/>
            <a:ext cx="3229905" cy="3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0045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8DF632C-727D-479A-899D-F741947F5D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" y="75620"/>
            <a:ext cx="5573983" cy="91553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DC2B66E-26C8-4A27-8B18-512B00BF13BB}"/>
              </a:ext>
            </a:extLst>
          </p:cNvPr>
          <p:cNvSpPr txBox="1"/>
          <p:nvPr/>
        </p:nvSpPr>
        <p:spPr>
          <a:xfrm>
            <a:off x="11084004" y="-1365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0L1-5</a:t>
            </a:r>
          </a:p>
        </p:txBody>
      </p:sp>
      <p:pic>
        <p:nvPicPr>
          <p:cNvPr id="10" name="Picture 9" descr="A picture containing icon&#10;&#10;Description automatically generated">
            <a:extLst>
              <a:ext uri="{FF2B5EF4-FFF2-40B4-BE49-F238E27FC236}">
                <a16:creationId xmlns:a16="http://schemas.microsoft.com/office/drawing/2014/main" id="{CA7FF71E-D04D-4B7E-B251-DB46BBC2CD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298" y="737554"/>
            <a:ext cx="5774076" cy="719248"/>
          </a:xfrm>
          <a:prstGeom prst="rect">
            <a:avLst/>
          </a:prstGeom>
        </p:spPr>
      </p:pic>
      <p:pic>
        <p:nvPicPr>
          <p:cNvPr id="12" name="X_[01-14]_hanasu1-1">
            <a:hlinkClick r:id="" action="ppaction://media"/>
            <a:extLst>
              <a:ext uri="{FF2B5EF4-FFF2-40B4-BE49-F238E27FC236}">
                <a16:creationId xmlns:a16="http://schemas.microsoft.com/office/drawing/2014/main" id="{E5CC2189-8746-4DD7-B0A3-4210EE7548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90999" y="1021136"/>
            <a:ext cx="487363" cy="487363"/>
          </a:xfrm>
          <a:prstGeom prst="rect">
            <a:avLst/>
          </a:prstGeom>
        </p:spPr>
      </p:pic>
      <p:pic>
        <p:nvPicPr>
          <p:cNvPr id="14" name="X_[01-15]_hanasu1-2">
            <a:hlinkClick r:id="" action="ppaction://media"/>
            <a:extLst>
              <a:ext uri="{FF2B5EF4-FFF2-40B4-BE49-F238E27FC236}">
                <a16:creationId xmlns:a16="http://schemas.microsoft.com/office/drawing/2014/main" id="{DC2754AE-F70A-432A-ADD4-413C6973CB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97788" y="957382"/>
            <a:ext cx="487363" cy="487363"/>
          </a:xfrm>
          <a:prstGeom prst="rect">
            <a:avLst/>
          </a:prstGeom>
        </p:spPr>
      </p:pic>
      <p:pic>
        <p:nvPicPr>
          <p:cNvPr id="16" name="X_[01-16]_hanasu2">
            <a:hlinkClick r:id="" action="ppaction://media"/>
            <a:extLst>
              <a:ext uri="{FF2B5EF4-FFF2-40B4-BE49-F238E27FC236}">
                <a16:creationId xmlns:a16="http://schemas.microsoft.com/office/drawing/2014/main" id="{8E2D2D7C-5803-47F3-89D7-46E8B279BC5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69174" y="816005"/>
            <a:ext cx="487363" cy="487363"/>
          </a:xfrm>
          <a:prstGeom prst="rect">
            <a:avLst/>
          </a:prstGeom>
        </p:spPr>
      </p:pic>
      <p:pic>
        <p:nvPicPr>
          <p:cNvPr id="17" name="X_[01-17]_hanasu3">
            <a:hlinkClick r:id="" action="ppaction://media"/>
            <a:extLst>
              <a:ext uri="{FF2B5EF4-FFF2-40B4-BE49-F238E27FC236}">
                <a16:creationId xmlns:a16="http://schemas.microsoft.com/office/drawing/2014/main" id="{4EF7109E-8791-4990-B9C3-141DACF11BD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62566" y="845354"/>
            <a:ext cx="487363" cy="487363"/>
          </a:xfrm>
          <a:prstGeom prst="rect">
            <a:avLst/>
          </a:prstGeom>
        </p:spPr>
      </p:pic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A44F8A85-58C6-4F49-A360-0F5367DC607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3" b="11226"/>
          <a:stretch/>
        </p:blipFill>
        <p:spPr>
          <a:xfrm>
            <a:off x="192467" y="1142058"/>
            <a:ext cx="3595647" cy="719249"/>
          </a:xfrm>
          <a:prstGeom prst="rect">
            <a:avLst/>
          </a:prstGeom>
        </p:spPr>
      </p:pic>
      <p:pic>
        <p:nvPicPr>
          <p:cNvPr id="24" name="Picture 12" descr="Diagram&#10;&#10;Description automatically generated">
            <a:extLst>
              <a:ext uri="{FF2B5EF4-FFF2-40B4-BE49-F238E27FC236}">
                <a16:creationId xmlns:a16="http://schemas.microsoft.com/office/drawing/2014/main" id="{B47AEDBE-8854-414F-9800-586C98DB573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40" y="4622445"/>
            <a:ext cx="7209712" cy="215993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70B7804C-1FB8-4604-B92F-D34FC812ADE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7022" y="1813769"/>
            <a:ext cx="7418249" cy="2908290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5A2FEB38-1069-4AE7-9F87-B1192CBC715A}"/>
              </a:ext>
            </a:extLst>
          </p:cNvPr>
          <p:cNvGrpSpPr/>
          <p:nvPr/>
        </p:nvGrpSpPr>
        <p:grpSpPr>
          <a:xfrm>
            <a:off x="7735271" y="1813769"/>
            <a:ext cx="4339358" cy="3309155"/>
            <a:chOff x="7735271" y="1813769"/>
            <a:chExt cx="4339358" cy="3309155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FABF726C-4DF3-4D2E-B2DD-B7BE3A4A4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170099" y="3997245"/>
              <a:ext cx="2904530" cy="1125679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5556B3E3-F51A-4FB0-9DAE-5227A7AB8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1729339">
              <a:off x="9563526" y="3631947"/>
              <a:ext cx="570373" cy="392924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5701A955-8292-43F7-9BEC-1270C5D33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735271" y="1813769"/>
              <a:ext cx="3848685" cy="1657673"/>
            </a:xfrm>
            <a:prstGeom prst="rect">
              <a:avLst/>
            </a:prstGeom>
          </p:spPr>
        </p:pic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742B6628-CBF7-4337-A3F0-A2CC52E214DD}"/>
              </a:ext>
            </a:extLst>
          </p:cNvPr>
          <p:cNvSpPr/>
          <p:nvPr/>
        </p:nvSpPr>
        <p:spPr>
          <a:xfrm>
            <a:off x="9281960" y="4229976"/>
            <a:ext cx="1802043" cy="6602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25233A21-CBE4-4A29-A8BF-D1C67DC3E812}"/>
              </a:ext>
            </a:extLst>
          </p:cNvPr>
          <p:cNvSpPr/>
          <p:nvPr/>
        </p:nvSpPr>
        <p:spPr>
          <a:xfrm>
            <a:off x="8758591" y="2655963"/>
            <a:ext cx="1802043" cy="6602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40D7DF7B-DF5C-4771-910E-AFF4C484323F}"/>
              </a:ext>
            </a:extLst>
          </p:cNvPr>
          <p:cNvSpPr/>
          <p:nvPr/>
        </p:nvSpPr>
        <p:spPr>
          <a:xfrm>
            <a:off x="4770615" y="5873719"/>
            <a:ext cx="2141814" cy="6602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D948FD75-71EE-4C80-9512-6C07BED567A8}"/>
              </a:ext>
            </a:extLst>
          </p:cNvPr>
          <p:cNvSpPr/>
          <p:nvPr/>
        </p:nvSpPr>
        <p:spPr>
          <a:xfrm>
            <a:off x="1308174" y="5422111"/>
            <a:ext cx="2436512" cy="6602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63B2A2E-087E-4389-9A8D-7DDD995E9308}"/>
              </a:ext>
            </a:extLst>
          </p:cNvPr>
          <p:cNvSpPr/>
          <p:nvPr/>
        </p:nvSpPr>
        <p:spPr>
          <a:xfrm>
            <a:off x="4909906" y="3016752"/>
            <a:ext cx="1802043" cy="15661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D0B86051-DBFB-4076-9B31-1E69E2070B5F}"/>
              </a:ext>
            </a:extLst>
          </p:cNvPr>
          <p:cNvSpPr/>
          <p:nvPr/>
        </p:nvSpPr>
        <p:spPr>
          <a:xfrm>
            <a:off x="1242860" y="2581660"/>
            <a:ext cx="1802043" cy="15059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044FA8-9B67-2381-A706-12746B9EFBB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42940" y="4651160"/>
            <a:ext cx="4308525" cy="4176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4A5411-D658-8737-CE93-B40FEC19506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17022" y="1834070"/>
            <a:ext cx="3773977" cy="3562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7ADC0D-F621-F2AE-C807-260D35486A7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72624" y="1822430"/>
            <a:ext cx="3773977" cy="3843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140DAA-213C-FD4B-934A-9008C7A1BAC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4086" y="1553356"/>
            <a:ext cx="3229905" cy="307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FBCC26-BD16-FE65-9ABE-35B1523D18E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33515" y="687807"/>
            <a:ext cx="4929630" cy="29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171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196D1FFD-8141-4285-8924-49C04F5ECF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5" y="96121"/>
            <a:ext cx="6163363" cy="1155630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60052BD-EBB8-43C0-B254-29B5B1D7E962}"/>
              </a:ext>
            </a:extLst>
          </p:cNvPr>
          <p:cNvSpPr txBox="1"/>
          <p:nvPr/>
        </p:nvSpPr>
        <p:spPr>
          <a:xfrm>
            <a:off x="11078880" y="12008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0L1-5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657533E-DD4B-45EE-B03F-C11B018D1930}"/>
              </a:ext>
            </a:extLst>
          </p:cNvPr>
          <p:cNvGrpSpPr/>
          <p:nvPr/>
        </p:nvGrpSpPr>
        <p:grpSpPr>
          <a:xfrm>
            <a:off x="1404920" y="1151995"/>
            <a:ext cx="4332517" cy="2423370"/>
            <a:chOff x="1404920" y="1151995"/>
            <a:chExt cx="4332517" cy="2423370"/>
          </a:xfrm>
        </p:grpSpPr>
        <p:pic>
          <p:nvPicPr>
            <p:cNvPr id="7" name="Picture 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AAFEC1A-1029-434C-9987-A7BDFEE67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418" y="1151995"/>
              <a:ext cx="3917019" cy="2423370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909E650-2971-45DF-A0FE-489656D60CE6}"/>
                </a:ext>
              </a:extLst>
            </p:cNvPr>
            <p:cNvSpPr txBox="1"/>
            <p:nvPr/>
          </p:nvSpPr>
          <p:spPr>
            <a:xfrm>
              <a:off x="1404920" y="121305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A977B32-335C-43EA-AFFD-6111BD3E517C}"/>
              </a:ext>
            </a:extLst>
          </p:cNvPr>
          <p:cNvGrpSpPr/>
          <p:nvPr/>
        </p:nvGrpSpPr>
        <p:grpSpPr>
          <a:xfrm>
            <a:off x="6096000" y="3905998"/>
            <a:ext cx="4168895" cy="2423370"/>
            <a:chOff x="6096000" y="3905998"/>
            <a:chExt cx="4168895" cy="2423370"/>
          </a:xfrm>
        </p:grpSpPr>
        <p:pic>
          <p:nvPicPr>
            <p:cNvPr id="13" name="Picture 12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160BD6B2-8428-45AF-8D0B-4EEF416B8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4565" y="3905998"/>
              <a:ext cx="3810330" cy="2423370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E828D33-C576-419E-A9FD-608558252349}"/>
                </a:ext>
              </a:extLst>
            </p:cNvPr>
            <p:cNvSpPr txBox="1"/>
            <p:nvPr/>
          </p:nvSpPr>
          <p:spPr>
            <a:xfrm>
              <a:off x="6096000" y="3963702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D115664-2146-43B0-9D3F-27B5B2E05ED4}"/>
              </a:ext>
            </a:extLst>
          </p:cNvPr>
          <p:cNvGrpSpPr/>
          <p:nvPr/>
        </p:nvGrpSpPr>
        <p:grpSpPr>
          <a:xfrm>
            <a:off x="1457745" y="3905998"/>
            <a:ext cx="4249210" cy="2450591"/>
            <a:chOff x="1457745" y="3905998"/>
            <a:chExt cx="4249210" cy="2450591"/>
          </a:xfrm>
        </p:grpSpPr>
        <p:pic>
          <p:nvPicPr>
            <p:cNvPr id="11" name="Picture 1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C17D79B-1432-424F-9365-DCA7967ED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418" y="3963702"/>
              <a:ext cx="3886537" cy="2392887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F14AB8B-9E83-47AF-B6D3-932C7EE03EFB}"/>
                </a:ext>
              </a:extLst>
            </p:cNvPr>
            <p:cNvSpPr txBox="1"/>
            <p:nvPr/>
          </p:nvSpPr>
          <p:spPr>
            <a:xfrm>
              <a:off x="1457745" y="3905998"/>
              <a:ext cx="362673" cy="373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360ADC4-5658-4A7B-9477-2E141ECD47CB}"/>
              </a:ext>
            </a:extLst>
          </p:cNvPr>
          <p:cNvGrpSpPr/>
          <p:nvPr/>
        </p:nvGrpSpPr>
        <p:grpSpPr>
          <a:xfrm>
            <a:off x="6103846" y="1167236"/>
            <a:ext cx="4199152" cy="2408129"/>
            <a:chOff x="6103846" y="1167236"/>
            <a:chExt cx="4199152" cy="2408129"/>
          </a:xfrm>
        </p:grpSpPr>
        <p:pic>
          <p:nvPicPr>
            <p:cNvPr id="9" name="Picture 8" descr="A person pushing a blue shopping cart&#10;&#10;Description automatically generated with low confidence">
              <a:extLst>
                <a:ext uri="{FF2B5EF4-FFF2-40B4-BE49-F238E27FC236}">
                  <a16:creationId xmlns:a16="http://schemas.microsoft.com/office/drawing/2014/main" id="{F3379233-B328-448A-B5E8-8CD3B9A32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4565" y="1167236"/>
              <a:ext cx="3848433" cy="2408129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FC6E3B8-4E94-4D5A-87D8-31EF9CC67B03}"/>
                </a:ext>
              </a:extLst>
            </p:cNvPr>
            <p:cNvSpPr txBox="1"/>
            <p:nvPr/>
          </p:nvSpPr>
          <p:spPr>
            <a:xfrm>
              <a:off x="6103846" y="1277478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EEFAF97D-2F67-EA9C-7156-249533B6D0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63424"/>
            <a:ext cx="641032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72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0C5CA013-1F60-4482-9AF2-BCF24C287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4" y="60995"/>
            <a:ext cx="7538729" cy="11668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1714EE-5020-40BC-94A5-4F252C38024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0L1-5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E418681-5562-4846-9AAB-386674EA9FE7}"/>
              </a:ext>
            </a:extLst>
          </p:cNvPr>
          <p:cNvGrpSpPr/>
          <p:nvPr/>
        </p:nvGrpSpPr>
        <p:grpSpPr>
          <a:xfrm>
            <a:off x="1737621" y="1664826"/>
            <a:ext cx="8839501" cy="4926474"/>
            <a:chOff x="2673792" y="2045826"/>
            <a:chExt cx="7297521" cy="4067090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3705CA1-D30E-4DB8-9419-BE35B47ED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73792" y="2045827"/>
              <a:ext cx="7297521" cy="4067089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F7824AE1-B91C-4C32-9AAC-7F11AF7D634A}"/>
                </a:ext>
              </a:extLst>
            </p:cNvPr>
            <p:cNvSpPr/>
            <p:nvPr/>
          </p:nvSpPr>
          <p:spPr>
            <a:xfrm>
              <a:off x="6564086" y="2045826"/>
              <a:ext cx="2237013" cy="36535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3BACE5A-61DE-250F-8A19-5DBC1643F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9265"/>
            <a:ext cx="9572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55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51714EE-5020-40BC-94A5-4F252C38024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0L1-5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E418681-5562-4846-9AAB-386674EA9FE7}"/>
              </a:ext>
            </a:extLst>
          </p:cNvPr>
          <p:cNvGrpSpPr/>
          <p:nvPr/>
        </p:nvGrpSpPr>
        <p:grpSpPr>
          <a:xfrm>
            <a:off x="163286" y="1309397"/>
            <a:ext cx="5395522" cy="3007059"/>
            <a:chOff x="2673792" y="2045826"/>
            <a:chExt cx="7297521" cy="4067090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3705CA1-D30E-4DB8-9419-BE35B47ED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73792" y="2045827"/>
              <a:ext cx="7297521" cy="4067089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F7824AE1-B91C-4C32-9AAC-7F11AF7D634A}"/>
                </a:ext>
              </a:extLst>
            </p:cNvPr>
            <p:cNvSpPr/>
            <p:nvPr/>
          </p:nvSpPr>
          <p:spPr>
            <a:xfrm>
              <a:off x="6564086" y="2045826"/>
              <a:ext cx="2237013" cy="36535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2C7E57B3-17E7-4A00-BAC3-7F3E2107D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48" y="4509400"/>
            <a:ext cx="5835052" cy="2287605"/>
          </a:xfrm>
          <a:prstGeom prst="rect">
            <a:avLst/>
          </a:prstGeom>
        </p:spPr>
      </p:pic>
      <p:pic>
        <p:nvPicPr>
          <p:cNvPr id="10" name="Picture 12" descr="Diagram&#10;&#10;Description automatically generated">
            <a:extLst>
              <a:ext uri="{FF2B5EF4-FFF2-40B4-BE49-F238E27FC236}">
                <a16:creationId xmlns:a16="http://schemas.microsoft.com/office/drawing/2014/main" id="{A1DA9655-0DF5-4318-9288-C233C8124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783" y="1227839"/>
            <a:ext cx="6503349" cy="1948318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98E8AE8-D564-4E54-B696-B6A93062C19E}"/>
              </a:ext>
            </a:extLst>
          </p:cNvPr>
          <p:cNvGrpSpPr/>
          <p:nvPr/>
        </p:nvGrpSpPr>
        <p:grpSpPr>
          <a:xfrm>
            <a:off x="7140792" y="3827244"/>
            <a:ext cx="3943212" cy="3007058"/>
            <a:chOff x="7735271" y="1813769"/>
            <a:chExt cx="4339358" cy="3309155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F66A438-1738-49FA-9D24-0641BFF34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70099" y="3997245"/>
              <a:ext cx="2904530" cy="1125679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23B32E11-433B-4C73-89C9-FA382515F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729339">
              <a:off x="9563526" y="3631947"/>
              <a:ext cx="570373" cy="392924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B1018C72-2FCF-43C3-B1C4-681A40D63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35271" y="1813769"/>
              <a:ext cx="3848685" cy="1657673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651604C-90A1-BB3D-3DD5-51D70EF3CF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68" y="32494"/>
            <a:ext cx="9572625" cy="11906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19FFEB-2F7D-66AE-7292-92D3E9ED46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34" y="4402735"/>
            <a:ext cx="3773977" cy="3562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14939D-249E-D144-85A9-CC0ACE0A28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7783" y="1287694"/>
            <a:ext cx="4308525" cy="4176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5AB2169-B6B0-A5B3-E955-F361A81D31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78711" y="3827244"/>
            <a:ext cx="3773977" cy="38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126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76C9E0-69E7-5660-845B-0E1E99801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944" y="32378"/>
            <a:ext cx="8832730" cy="68575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056" y="3162817"/>
            <a:ext cx="8604000" cy="8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86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88AF1602-17B0-42CA-9BE2-84A3AB00B7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6973" cy="246799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814624-AAEB-4A38-BC65-CF94CE66A775}"/>
              </a:ext>
            </a:extLst>
          </p:cNvPr>
          <p:cNvSpPr txBox="1"/>
          <p:nvPr/>
        </p:nvSpPr>
        <p:spPr>
          <a:xfrm>
            <a:off x="11058977" y="39223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04A09F-D09B-BC87-F56C-5CBCE0C70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917" y="1493744"/>
            <a:ext cx="82296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60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BDC1008F-9C05-48C9-9637-F5E35C57A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07"/>
          <a:stretch/>
        </p:blipFill>
        <p:spPr>
          <a:xfrm>
            <a:off x="0" y="1"/>
            <a:ext cx="4839119" cy="798990"/>
          </a:xfr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3FFEFA28-F1CA-43AA-9AA1-F3D4B5CDBA5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2" b="10798"/>
          <a:stretch/>
        </p:blipFill>
        <p:spPr>
          <a:xfrm>
            <a:off x="3018349" y="31625"/>
            <a:ext cx="5107620" cy="718227"/>
          </a:xfrm>
          <a:prstGeom prst="rect">
            <a:avLst/>
          </a:prstGeom>
        </p:spPr>
      </p:pic>
      <p:pic>
        <p:nvPicPr>
          <p:cNvPr id="11" name="Picture 10" descr="Graphical user interface, text, application, website&#10;&#10;Description automatically generated">
            <a:extLst>
              <a:ext uri="{FF2B5EF4-FFF2-40B4-BE49-F238E27FC236}">
                <a16:creationId xmlns:a16="http://schemas.microsoft.com/office/drawing/2014/main" id="{6E8EF451-9F88-42CB-8F47-FDA766A26F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52" y="1810573"/>
            <a:ext cx="7120747" cy="50335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C402E9-6E5F-4316-83A3-93B0A540DF1E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" t="8889" r="-582" b="-8889"/>
          <a:stretch/>
        </p:blipFill>
        <p:spPr>
          <a:xfrm>
            <a:off x="312292" y="1165836"/>
            <a:ext cx="9053654" cy="798990"/>
          </a:xfrm>
          <a:prstGeom prst="rect">
            <a:avLst/>
          </a:prstGeom>
        </p:spPr>
      </p:pic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98F439BD-0169-4D6A-A56B-88ADE86936E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82" y="711299"/>
            <a:ext cx="2257635" cy="53571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A3D6F60-3375-49D9-BC5A-9C0B53FA8F9C}"/>
              </a:ext>
            </a:extLst>
          </p:cNvPr>
          <p:cNvSpPr txBox="1"/>
          <p:nvPr/>
        </p:nvSpPr>
        <p:spPr>
          <a:xfrm>
            <a:off x="11075782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0L1-6</a:t>
            </a:r>
          </a:p>
        </p:txBody>
      </p:sp>
      <p:pic>
        <p:nvPicPr>
          <p:cNvPr id="25" name="X_[01-18]_kiku1">
            <a:hlinkClick r:id="" action="ppaction://media"/>
            <a:extLst>
              <a:ext uri="{FF2B5EF4-FFF2-40B4-BE49-F238E27FC236}">
                <a16:creationId xmlns:a16="http://schemas.microsoft.com/office/drawing/2014/main" id="{4D34E552-4999-42CF-A509-D8D9D384BF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740019" y="1791693"/>
            <a:ext cx="487363" cy="487363"/>
          </a:xfrm>
          <a:prstGeom prst="rect">
            <a:avLst/>
          </a:prstGeom>
        </p:spPr>
      </p:pic>
      <p:pic>
        <p:nvPicPr>
          <p:cNvPr id="26" name="X_[01-19]_kiku2">
            <a:hlinkClick r:id="" action="ppaction://media"/>
            <a:extLst>
              <a:ext uri="{FF2B5EF4-FFF2-40B4-BE49-F238E27FC236}">
                <a16:creationId xmlns:a16="http://schemas.microsoft.com/office/drawing/2014/main" id="{12CD297B-BEC8-4252-B98A-A7E2DA1E12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064620" y="1804416"/>
            <a:ext cx="487363" cy="487363"/>
          </a:xfrm>
          <a:prstGeom prst="rect">
            <a:avLst/>
          </a:prstGeom>
        </p:spPr>
      </p:pic>
      <p:pic>
        <p:nvPicPr>
          <p:cNvPr id="27" name="X_[01-20]_kiku3">
            <a:hlinkClick r:id="" action="ppaction://media"/>
            <a:extLst>
              <a:ext uri="{FF2B5EF4-FFF2-40B4-BE49-F238E27FC236}">
                <a16:creationId xmlns:a16="http://schemas.microsoft.com/office/drawing/2014/main" id="{C2C3D514-3AAA-4DB5-B77D-D4299A5194E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299641" y="1791692"/>
            <a:ext cx="487363" cy="487363"/>
          </a:xfrm>
          <a:prstGeom prst="rect">
            <a:avLst/>
          </a:prstGeom>
        </p:spPr>
      </p:pic>
      <p:pic>
        <p:nvPicPr>
          <p:cNvPr id="28" name="X_[01-21]_kiku4">
            <a:hlinkClick r:id="" action="ppaction://media"/>
            <a:extLst>
              <a:ext uri="{FF2B5EF4-FFF2-40B4-BE49-F238E27FC236}">
                <a16:creationId xmlns:a16="http://schemas.microsoft.com/office/drawing/2014/main" id="{5131A670-2091-45BF-9849-5088871EE10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684352" y="4254888"/>
            <a:ext cx="487363" cy="487363"/>
          </a:xfrm>
          <a:prstGeom prst="rect">
            <a:avLst/>
          </a:prstGeom>
        </p:spPr>
      </p:pic>
      <p:pic>
        <p:nvPicPr>
          <p:cNvPr id="29" name="X_[01-22]_kiku5">
            <a:hlinkClick r:id="" action="ppaction://media"/>
            <a:extLst>
              <a:ext uri="{FF2B5EF4-FFF2-40B4-BE49-F238E27FC236}">
                <a16:creationId xmlns:a16="http://schemas.microsoft.com/office/drawing/2014/main" id="{FCD4BE3D-87CB-4298-ADBE-90AC0099BFE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021077" y="4254888"/>
            <a:ext cx="487363" cy="48736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D544F31-C82E-4D56-BC74-51467A664B36}"/>
              </a:ext>
            </a:extLst>
          </p:cNvPr>
          <p:cNvGrpSpPr/>
          <p:nvPr/>
        </p:nvGrpSpPr>
        <p:grpSpPr>
          <a:xfrm>
            <a:off x="8372585" y="1804416"/>
            <a:ext cx="2871887" cy="3599833"/>
            <a:chOff x="8668460" y="2175765"/>
            <a:chExt cx="2871887" cy="3599833"/>
          </a:xfrm>
        </p:grpSpPr>
        <p:pic>
          <p:nvPicPr>
            <p:cNvPr id="18" name="Picture 17" descr="Text, chat or text message&#10;&#10;Description automatically generated">
              <a:extLst>
                <a:ext uri="{FF2B5EF4-FFF2-40B4-BE49-F238E27FC236}">
                  <a16:creationId xmlns:a16="http://schemas.microsoft.com/office/drawing/2014/main" id="{A1B4AB04-488A-48A8-BEB3-5EEFE27E77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225" b="48939"/>
            <a:stretch/>
          </p:blipFill>
          <p:spPr>
            <a:xfrm>
              <a:off x="8668460" y="2175765"/>
              <a:ext cx="2871887" cy="898864"/>
            </a:xfrm>
            <a:prstGeom prst="rect">
              <a:avLst/>
            </a:prstGeom>
          </p:spPr>
        </p:pic>
        <p:pic>
          <p:nvPicPr>
            <p:cNvPr id="20" name="Picture 19" descr="Text&#10;&#10;Description automatically generated">
              <a:extLst>
                <a:ext uri="{FF2B5EF4-FFF2-40B4-BE49-F238E27FC236}">
                  <a16:creationId xmlns:a16="http://schemas.microsoft.com/office/drawing/2014/main" id="{893B4D15-51A3-4BCB-AE1E-7429F5BB0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8460" y="3092279"/>
              <a:ext cx="1950889" cy="853514"/>
            </a:xfrm>
            <a:prstGeom prst="rect">
              <a:avLst/>
            </a:prstGeom>
          </p:spPr>
        </p:pic>
        <p:pic>
          <p:nvPicPr>
            <p:cNvPr id="22" name="Picture 21" descr="Text&#10;&#10;Description automatically generated">
              <a:extLst>
                <a:ext uri="{FF2B5EF4-FFF2-40B4-BE49-F238E27FC236}">
                  <a16:creationId xmlns:a16="http://schemas.microsoft.com/office/drawing/2014/main" id="{73BA01CB-5876-4831-A863-21D300821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2201" y="3979305"/>
              <a:ext cx="2804403" cy="891617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DBDA78CF-C465-4D98-9816-258A77500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7119" y="4967808"/>
              <a:ext cx="1897544" cy="807790"/>
            </a:xfrm>
            <a:prstGeom prst="rect">
              <a:avLst/>
            </a:prstGeom>
          </p:spPr>
        </p:pic>
      </p:grpSp>
      <p:sp>
        <p:nvSpPr>
          <p:cNvPr id="19" name="TextBox 17">
            <a:extLst>
              <a:ext uri="{FF2B5EF4-FFF2-40B4-BE49-F238E27FC236}">
                <a16:creationId xmlns:a16="http://schemas.microsoft.com/office/drawing/2014/main" id="{BBAFA7F5-7A20-4851-BB7B-990CCD19B696}"/>
              </a:ext>
            </a:extLst>
          </p:cNvPr>
          <p:cNvSpPr txBox="1"/>
          <p:nvPr/>
        </p:nvSpPr>
        <p:spPr>
          <a:xfrm>
            <a:off x="2051190" y="2428542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7E72FBA5-9408-4136-B66D-585CC4608198}"/>
              </a:ext>
            </a:extLst>
          </p:cNvPr>
          <p:cNvSpPr txBox="1"/>
          <p:nvPr/>
        </p:nvSpPr>
        <p:spPr>
          <a:xfrm>
            <a:off x="3487635" y="1964826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C01D8A35-AEC1-45CC-904E-510465928D9F}"/>
              </a:ext>
            </a:extLst>
          </p:cNvPr>
          <p:cNvSpPr txBox="1"/>
          <p:nvPr/>
        </p:nvSpPr>
        <p:spPr>
          <a:xfrm>
            <a:off x="5722656" y="1980362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31" name="TextBox 29">
            <a:extLst>
              <a:ext uri="{FF2B5EF4-FFF2-40B4-BE49-F238E27FC236}">
                <a16:creationId xmlns:a16="http://schemas.microsoft.com/office/drawing/2014/main" id="{EA989115-9723-48AB-A560-31B3B5DF7A52}"/>
              </a:ext>
            </a:extLst>
          </p:cNvPr>
          <p:cNvSpPr txBox="1"/>
          <p:nvPr/>
        </p:nvSpPr>
        <p:spPr>
          <a:xfrm>
            <a:off x="6441501" y="2192292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32" name="TextBox 30">
            <a:extLst>
              <a:ext uri="{FF2B5EF4-FFF2-40B4-BE49-F238E27FC236}">
                <a16:creationId xmlns:a16="http://schemas.microsoft.com/office/drawing/2014/main" id="{E6D407A7-2AE6-4D4A-98F1-C32144D195FF}"/>
              </a:ext>
            </a:extLst>
          </p:cNvPr>
          <p:cNvSpPr txBox="1"/>
          <p:nvPr/>
        </p:nvSpPr>
        <p:spPr>
          <a:xfrm>
            <a:off x="1645257" y="4569118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33" name="TextBox 31">
            <a:extLst>
              <a:ext uri="{FF2B5EF4-FFF2-40B4-BE49-F238E27FC236}">
                <a16:creationId xmlns:a16="http://schemas.microsoft.com/office/drawing/2014/main" id="{FE34C954-FDA6-47A9-874D-B3DCB81BC2A5}"/>
              </a:ext>
            </a:extLst>
          </p:cNvPr>
          <p:cNvSpPr txBox="1"/>
          <p:nvPr/>
        </p:nvSpPr>
        <p:spPr>
          <a:xfrm>
            <a:off x="3651515" y="4468743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B849B1-8B15-E0DC-1F75-F42812596EB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8581" y="1544802"/>
            <a:ext cx="9948150" cy="2999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8FEECF-CB90-02F6-B631-B2ACFFFC707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28815" y="440531"/>
            <a:ext cx="2381692" cy="2884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36566C-A5C0-D675-BCE8-381A3C53D82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256740" y="427000"/>
            <a:ext cx="7423022" cy="3018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0B24E7-A8B0-95EF-F65D-73AEE53859B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755187" y="747688"/>
            <a:ext cx="1818970" cy="41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3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9" grpId="0"/>
      <p:bldP spid="21" grpId="0"/>
      <p:bldP spid="23" grpId="0"/>
      <p:bldP spid="31" grpId="0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1C8B55A-D515-4095-8BD8-A3E3EA57E8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64" y="0"/>
            <a:ext cx="7453232" cy="1127464"/>
          </a:xfrm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39C86AC-6A66-4CA0-BFC1-B4EE3BCE531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947" y="1614827"/>
            <a:ext cx="6437949" cy="226949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1" name="X_[01-18]_kiku1">
            <a:hlinkClick r:id="" action="ppaction://media"/>
            <a:extLst>
              <a:ext uri="{FF2B5EF4-FFF2-40B4-BE49-F238E27FC236}">
                <a16:creationId xmlns:a16="http://schemas.microsoft.com/office/drawing/2014/main" id="{A332CF65-9213-4160-97A3-7480968151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758598" y="640100"/>
            <a:ext cx="487363" cy="487363"/>
          </a:xfrm>
          <a:prstGeom prst="rect">
            <a:avLst/>
          </a:prstGeom>
        </p:spPr>
      </p:pic>
      <p:pic>
        <p:nvPicPr>
          <p:cNvPr id="12" name="X_[01-19]_kiku2">
            <a:hlinkClick r:id="" action="ppaction://media"/>
            <a:extLst>
              <a:ext uri="{FF2B5EF4-FFF2-40B4-BE49-F238E27FC236}">
                <a16:creationId xmlns:a16="http://schemas.microsoft.com/office/drawing/2014/main" id="{6D3E19FC-6C0B-497A-98F1-92F9DE9A454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75419" y="640100"/>
            <a:ext cx="487363" cy="487363"/>
          </a:xfrm>
          <a:prstGeom prst="rect">
            <a:avLst/>
          </a:prstGeom>
        </p:spPr>
      </p:pic>
      <p:pic>
        <p:nvPicPr>
          <p:cNvPr id="13" name="X_[01-20]_kiku3">
            <a:hlinkClick r:id="" action="ppaction://media"/>
            <a:extLst>
              <a:ext uri="{FF2B5EF4-FFF2-40B4-BE49-F238E27FC236}">
                <a16:creationId xmlns:a16="http://schemas.microsoft.com/office/drawing/2014/main" id="{C79D1B6B-F6CE-498C-9887-573B32251E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792241" y="642935"/>
            <a:ext cx="487363" cy="487363"/>
          </a:xfrm>
          <a:prstGeom prst="rect">
            <a:avLst/>
          </a:prstGeom>
        </p:spPr>
      </p:pic>
      <p:pic>
        <p:nvPicPr>
          <p:cNvPr id="14" name="X_[01-21]_kiku4">
            <a:hlinkClick r:id="" action="ppaction://media"/>
            <a:extLst>
              <a:ext uri="{FF2B5EF4-FFF2-40B4-BE49-F238E27FC236}">
                <a16:creationId xmlns:a16="http://schemas.microsoft.com/office/drawing/2014/main" id="{31B06634-7F5E-435E-8EED-EE91A3EF27D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294835" y="640100"/>
            <a:ext cx="487363" cy="487363"/>
          </a:xfrm>
          <a:prstGeom prst="rect">
            <a:avLst/>
          </a:prstGeom>
        </p:spPr>
      </p:pic>
      <p:pic>
        <p:nvPicPr>
          <p:cNvPr id="15" name="X_[01-22]_kiku5">
            <a:hlinkClick r:id="" action="ppaction://media"/>
            <a:extLst>
              <a:ext uri="{FF2B5EF4-FFF2-40B4-BE49-F238E27FC236}">
                <a16:creationId xmlns:a16="http://schemas.microsoft.com/office/drawing/2014/main" id="{CFC75709-3E03-4EA2-B950-20E1B527930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09028" y="563900"/>
            <a:ext cx="487363" cy="48736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E0D265-B563-4BC7-B855-8B4C38A68E8B}"/>
              </a:ext>
            </a:extLst>
          </p:cNvPr>
          <p:cNvSpPr txBox="1"/>
          <p:nvPr/>
        </p:nvSpPr>
        <p:spPr>
          <a:xfrm>
            <a:off x="11084004" y="-1429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CB3D54-9E93-94E3-1563-3D3DE34EBBB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7837" y="608317"/>
            <a:ext cx="2940761" cy="2754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D390B7-66D8-DA1E-8A72-6090021134E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2369" y="908538"/>
            <a:ext cx="1774389" cy="3154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59C05C-C5C6-7B4F-A135-450EBA0A256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3594" y="1407504"/>
            <a:ext cx="10318376" cy="285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2366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A2FF208-57F1-41BB-98BA-AA6174577B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25" y="107672"/>
            <a:ext cx="7733666" cy="1419287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41B5EE-E89B-47AA-9F4F-47F05316969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0L1-7</a:t>
            </a:r>
          </a:p>
        </p:txBody>
      </p:sp>
      <p:pic>
        <p:nvPicPr>
          <p:cNvPr id="12" name="Picture 11" descr="Graphical user interface, text, application, website&#10;&#10;Description automatically generated">
            <a:extLst>
              <a:ext uri="{FF2B5EF4-FFF2-40B4-BE49-F238E27FC236}">
                <a16:creationId xmlns:a16="http://schemas.microsoft.com/office/drawing/2014/main" id="{99FC11AD-6045-49D6-857F-33E1E2E16EE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86" y="1375173"/>
            <a:ext cx="7483999" cy="5290285"/>
          </a:xfrm>
          <a:prstGeom prst="rect">
            <a:avLst/>
          </a:prstGeom>
        </p:spPr>
      </p:pic>
      <p:pic>
        <p:nvPicPr>
          <p:cNvPr id="13" name="X_[01-18]_kiku1">
            <a:hlinkClick r:id="" action="ppaction://media"/>
            <a:extLst>
              <a:ext uri="{FF2B5EF4-FFF2-40B4-BE49-F238E27FC236}">
                <a16:creationId xmlns:a16="http://schemas.microsoft.com/office/drawing/2014/main" id="{9CE1A295-3FE1-4D1C-8778-84300091AE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6130" y="1356592"/>
            <a:ext cx="487363" cy="487363"/>
          </a:xfrm>
          <a:prstGeom prst="rect">
            <a:avLst/>
          </a:prstGeom>
        </p:spPr>
      </p:pic>
      <p:pic>
        <p:nvPicPr>
          <p:cNvPr id="14" name="X_[01-19]_kiku2">
            <a:hlinkClick r:id="" action="ppaction://media"/>
            <a:extLst>
              <a:ext uri="{FF2B5EF4-FFF2-40B4-BE49-F238E27FC236}">
                <a16:creationId xmlns:a16="http://schemas.microsoft.com/office/drawing/2014/main" id="{551CCB4E-C19B-4670-824B-DE817AAE1B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17356" y="1354300"/>
            <a:ext cx="487363" cy="487363"/>
          </a:xfrm>
          <a:prstGeom prst="rect">
            <a:avLst/>
          </a:prstGeom>
        </p:spPr>
      </p:pic>
      <p:pic>
        <p:nvPicPr>
          <p:cNvPr id="15" name="X_[01-20]_kiku3">
            <a:hlinkClick r:id="" action="ppaction://media"/>
            <a:extLst>
              <a:ext uri="{FF2B5EF4-FFF2-40B4-BE49-F238E27FC236}">
                <a16:creationId xmlns:a16="http://schemas.microsoft.com/office/drawing/2014/main" id="{5C36D766-E616-430E-8EAF-F86E508A978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29963" y="1354300"/>
            <a:ext cx="487363" cy="487363"/>
          </a:xfrm>
          <a:prstGeom prst="rect">
            <a:avLst/>
          </a:prstGeom>
        </p:spPr>
      </p:pic>
      <p:pic>
        <p:nvPicPr>
          <p:cNvPr id="16" name="X_[01-21]_kiku4">
            <a:hlinkClick r:id="" action="ppaction://media"/>
            <a:extLst>
              <a:ext uri="{FF2B5EF4-FFF2-40B4-BE49-F238E27FC236}">
                <a16:creationId xmlns:a16="http://schemas.microsoft.com/office/drawing/2014/main" id="{EC20A395-FA4A-4F11-AF3C-401146D5538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11961" y="4020316"/>
            <a:ext cx="487363" cy="487363"/>
          </a:xfrm>
          <a:prstGeom prst="rect">
            <a:avLst/>
          </a:prstGeom>
        </p:spPr>
      </p:pic>
      <p:pic>
        <p:nvPicPr>
          <p:cNvPr id="17" name="X_[01-22]_kiku5">
            <a:hlinkClick r:id="" action="ppaction://media"/>
            <a:extLst>
              <a:ext uri="{FF2B5EF4-FFF2-40B4-BE49-F238E27FC236}">
                <a16:creationId xmlns:a16="http://schemas.microsoft.com/office/drawing/2014/main" id="{B3B63F17-08FA-4B40-8414-CABA9B8868B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17355" y="3937064"/>
            <a:ext cx="487363" cy="487363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64AFEED-E4A1-4710-91AA-99ECB2F3887D}"/>
              </a:ext>
            </a:extLst>
          </p:cNvPr>
          <p:cNvGrpSpPr/>
          <p:nvPr/>
        </p:nvGrpSpPr>
        <p:grpSpPr>
          <a:xfrm>
            <a:off x="8766115" y="1841663"/>
            <a:ext cx="2871887" cy="3599833"/>
            <a:chOff x="8668460" y="2175765"/>
            <a:chExt cx="2871887" cy="3599833"/>
          </a:xfrm>
        </p:grpSpPr>
        <p:pic>
          <p:nvPicPr>
            <p:cNvPr id="18" name="Picture 17" descr="Text, chat or text message&#10;&#10;Description automatically generated">
              <a:extLst>
                <a:ext uri="{FF2B5EF4-FFF2-40B4-BE49-F238E27FC236}">
                  <a16:creationId xmlns:a16="http://schemas.microsoft.com/office/drawing/2014/main" id="{E4632EF7-5CAF-4B63-8345-E1D02799C4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225" b="48939"/>
            <a:stretch/>
          </p:blipFill>
          <p:spPr>
            <a:xfrm>
              <a:off x="8668460" y="2175765"/>
              <a:ext cx="2871887" cy="898864"/>
            </a:xfrm>
            <a:prstGeom prst="rect">
              <a:avLst/>
            </a:prstGeom>
          </p:spPr>
        </p:pic>
        <p:pic>
          <p:nvPicPr>
            <p:cNvPr id="19" name="Picture 19" descr="Text&#10;&#10;Description automatically generated">
              <a:extLst>
                <a:ext uri="{FF2B5EF4-FFF2-40B4-BE49-F238E27FC236}">
                  <a16:creationId xmlns:a16="http://schemas.microsoft.com/office/drawing/2014/main" id="{1977EB5D-A2E6-4891-8329-552DE07A9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8460" y="3092279"/>
              <a:ext cx="1950889" cy="853514"/>
            </a:xfrm>
            <a:prstGeom prst="rect">
              <a:avLst/>
            </a:prstGeom>
          </p:spPr>
        </p:pic>
        <p:pic>
          <p:nvPicPr>
            <p:cNvPr id="20" name="Picture 21" descr="Text&#10;&#10;Description automatically generated">
              <a:extLst>
                <a:ext uri="{FF2B5EF4-FFF2-40B4-BE49-F238E27FC236}">
                  <a16:creationId xmlns:a16="http://schemas.microsoft.com/office/drawing/2014/main" id="{1ECB788C-4122-45D8-9CD7-B5B73B3CA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2201" y="3979305"/>
              <a:ext cx="2804403" cy="891617"/>
            </a:xfrm>
            <a:prstGeom prst="rect">
              <a:avLst/>
            </a:prstGeom>
          </p:spPr>
        </p:pic>
        <p:pic>
          <p:nvPicPr>
            <p:cNvPr id="21" name="Picture 29">
              <a:extLst>
                <a:ext uri="{FF2B5EF4-FFF2-40B4-BE49-F238E27FC236}">
                  <a16:creationId xmlns:a16="http://schemas.microsoft.com/office/drawing/2014/main" id="{AE4E843F-E15C-4A88-A501-E588A12A9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7119" y="4967808"/>
              <a:ext cx="1897544" cy="80779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F715BEE-F2EE-B616-81E7-344B0A0E2B9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17177" y="1042376"/>
            <a:ext cx="9637059" cy="327690"/>
          </a:xfrm>
          <a:prstGeom prst="rect">
            <a:avLst/>
          </a:prstGeom>
        </p:spPr>
      </p:pic>
      <p:sp>
        <p:nvSpPr>
          <p:cNvPr id="2" name="TextBox 17">
            <a:extLst>
              <a:ext uri="{FF2B5EF4-FFF2-40B4-BE49-F238E27FC236}">
                <a16:creationId xmlns:a16="http://schemas.microsoft.com/office/drawing/2014/main" id="{F3CE93A3-E2F2-FF9F-5320-69912C2E6BDD}"/>
              </a:ext>
            </a:extLst>
          </p:cNvPr>
          <p:cNvSpPr txBox="1"/>
          <p:nvPr/>
        </p:nvSpPr>
        <p:spPr>
          <a:xfrm>
            <a:off x="2285110" y="2024502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D176CEED-A396-B64A-2614-FE434F7DE17D}"/>
              </a:ext>
            </a:extLst>
          </p:cNvPr>
          <p:cNvSpPr txBox="1"/>
          <p:nvPr/>
        </p:nvSpPr>
        <p:spPr>
          <a:xfrm>
            <a:off x="3870409" y="1603313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9556BD4B-9C17-0ECB-66A8-D07739A72942}"/>
              </a:ext>
            </a:extLst>
          </p:cNvPr>
          <p:cNvSpPr txBox="1"/>
          <p:nvPr/>
        </p:nvSpPr>
        <p:spPr>
          <a:xfrm>
            <a:off x="6190492" y="1597586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D6CC9E2F-4FA1-4B04-B3C7-C1C933AEAF82}"/>
              </a:ext>
            </a:extLst>
          </p:cNvPr>
          <p:cNvSpPr txBox="1"/>
          <p:nvPr/>
        </p:nvSpPr>
        <p:spPr>
          <a:xfrm>
            <a:off x="6962502" y="1798876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8" name="TextBox 30">
            <a:extLst>
              <a:ext uri="{FF2B5EF4-FFF2-40B4-BE49-F238E27FC236}">
                <a16:creationId xmlns:a16="http://schemas.microsoft.com/office/drawing/2014/main" id="{CBD54FA7-91C1-5BF7-EB80-8B467BB63DE5}"/>
              </a:ext>
            </a:extLst>
          </p:cNvPr>
          <p:cNvSpPr txBox="1"/>
          <p:nvPr/>
        </p:nvSpPr>
        <p:spPr>
          <a:xfrm>
            <a:off x="1889808" y="4271404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9" name="TextBox 31">
            <a:extLst>
              <a:ext uri="{FF2B5EF4-FFF2-40B4-BE49-F238E27FC236}">
                <a16:creationId xmlns:a16="http://schemas.microsoft.com/office/drawing/2014/main" id="{8B04F9F5-44B4-7CD4-600C-73B8E3298771}"/>
              </a:ext>
            </a:extLst>
          </p:cNvPr>
          <p:cNvSpPr txBox="1"/>
          <p:nvPr/>
        </p:nvSpPr>
        <p:spPr>
          <a:xfrm>
            <a:off x="4034289" y="4181658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5955065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C8A3961D-7AF3-4247-AA33-E35FDFFA02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537" y="35011"/>
            <a:ext cx="10759812" cy="6806206"/>
          </a:xfrm>
          <a:prstGeom prst="rect">
            <a:avLst/>
          </a:prstGeom>
        </p:spPr>
      </p:pic>
      <p:pic>
        <p:nvPicPr>
          <p:cNvPr id="6" name="X_[01-23]_kiku6">
            <a:hlinkClick r:id="" action="ppaction://media"/>
            <a:extLst>
              <a:ext uri="{FF2B5EF4-FFF2-40B4-BE49-F238E27FC236}">
                <a16:creationId xmlns:a16="http://schemas.microsoft.com/office/drawing/2014/main" id="{38F2CF2D-C67B-4C29-B945-91B07E6B08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76700" y="1788025"/>
            <a:ext cx="487363" cy="487363"/>
          </a:xfrm>
          <a:prstGeom prst="rect">
            <a:avLst/>
          </a:prstGeom>
        </p:spPr>
      </p:pic>
      <p:pic>
        <p:nvPicPr>
          <p:cNvPr id="7" name="X_[01-24]_kiku7">
            <a:hlinkClick r:id="" action="ppaction://media"/>
            <a:extLst>
              <a:ext uri="{FF2B5EF4-FFF2-40B4-BE49-F238E27FC236}">
                <a16:creationId xmlns:a16="http://schemas.microsoft.com/office/drawing/2014/main" id="{8D1863A2-C29D-4758-A18F-5203F2EEE6D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81183" y="1788024"/>
            <a:ext cx="487363" cy="487363"/>
          </a:xfrm>
          <a:prstGeom prst="rect">
            <a:avLst/>
          </a:prstGeom>
        </p:spPr>
      </p:pic>
      <p:pic>
        <p:nvPicPr>
          <p:cNvPr id="8" name="X_[01-25]_kiku8">
            <a:hlinkClick r:id="" action="ppaction://media"/>
            <a:extLst>
              <a:ext uri="{FF2B5EF4-FFF2-40B4-BE49-F238E27FC236}">
                <a16:creationId xmlns:a16="http://schemas.microsoft.com/office/drawing/2014/main" id="{71FD34E8-7188-48B4-B884-F606E55598F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85666" y="1788023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623622-A1D1-4CEE-8A05-769FBE19DDC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DC8F23-1D26-4E3A-8296-FA4FF9B948CE}"/>
              </a:ext>
            </a:extLst>
          </p:cNvPr>
          <p:cNvSpPr txBox="1"/>
          <p:nvPr/>
        </p:nvSpPr>
        <p:spPr>
          <a:xfrm>
            <a:off x="3042491" y="3286000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182384-E3D9-481A-BCBA-21E0BFDAA002}"/>
              </a:ext>
            </a:extLst>
          </p:cNvPr>
          <p:cNvSpPr txBox="1"/>
          <p:nvPr/>
        </p:nvSpPr>
        <p:spPr>
          <a:xfrm>
            <a:off x="6052458" y="2306466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9EEA92-78DF-4513-8DED-C8332211327C}"/>
              </a:ext>
            </a:extLst>
          </p:cNvPr>
          <p:cNvSpPr txBox="1"/>
          <p:nvPr/>
        </p:nvSpPr>
        <p:spPr>
          <a:xfrm>
            <a:off x="8704679" y="2189506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D4919B-E91A-17B1-9151-283F108771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8190" y="1224237"/>
            <a:ext cx="10759812" cy="35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A66726-1306-43C7-8C60-0162265E90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886"/>
            <a:ext cx="7967517" cy="925067"/>
          </a:xfrm>
        </p:spPr>
      </p:pic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FFA1207-A57D-4AA9-AA9C-F45752854E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51" y="1428584"/>
            <a:ext cx="2701193" cy="92506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275199-80FD-4A61-A90E-1F1814CBC5A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0L1-7</a:t>
            </a:r>
          </a:p>
        </p:txBody>
      </p:sp>
      <p:pic>
        <p:nvPicPr>
          <p:cNvPr id="6" name="X_[01-23]_kiku6">
            <a:hlinkClick r:id="" action="ppaction://media"/>
            <a:extLst>
              <a:ext uri="{FF2B5EF4-FFF2-40B4-BE49-F238E27FC236}">
                <a16:creationId xmlns:a16="http://schemas.microsoft.com/office/drawing/2014/main" id="{2FCC9E79-0368-4A5D-89E4-9C85285721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36771" y="650440"/>
            <a:ext cx="487363" cy="487363"/>
          </a:xfrm>
          <a:prstGeom prst="rect">
            <a:avLst/>
          </a:prstGeom>
        </p:spPr>
      </p:pic>
      <p:pic>
        <p:nvPicPr>
          <p:cNvPr id="9" name="X_[01-24]_kiku7">
            <a:hlinkClick r:id="" action="ppaction://media"/>
            <a:extLst>
              <a:ext uri="{FF2B5EF4-FFF2-40B4-BE49-F238E27FC236}">
                <a16:creationId xmlns:a16="http://schemas.microsoft.com/office/drawing/2014/main" id="{D23FF38E-B463-4A0A-8FDD-9763A2987DF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43644" y="645770"/>
            <a:ext cx="487363" cy="487363"/>
          </a:xfrm>
          <a:prstGeom prst="rect">
            <a:avLst/>
          </a:prstGeom>
        </p:spPr>
      </p:pic>
      <p:pic>
        <p:nvPicPr>
          <p:cNvPr id="10" name="X_[01-25]_kiku8">
            <a:hlinkClick r:id="" action="ppaction://media"/>
            <a:extLst>
              <a:ext uri="{FF2B5EF4-FFF2-40B4-BE49-F238E27FC236}">
                <a16:creationId xmlns:a16="http://schemas.microsoft.com/office/drawing/2014/main" id="{646B611D-D6A7-4066-9971-AD4C9A84428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67637" y="634646"/>
            <a:ext cx="487363" cy="4873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ECF4E8-E8CE-42DC-CC51-2673290858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36531"/>
            <a:ext cx="3719400" cy="2529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578E7A-5899-74A1-0530-6D2F2F90494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9683" y="938379"/>
            <a:ext cx="1697328" cy="2828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1E6A2A-E184-68E2-A577-3DC8B5B2F95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4423" y="1270195"/>
            <a:ext cx="9296400" cy="139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84231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623B3FA1-7107-44EA-98BE-475E5740876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49"/>
          <a:stretch/>
        </p:blipFill>
        <p:spPr>
          <a:xfrm>
            <a:off x="113135" y="39090"/>
            <a:ext cx="7912279" cy="1193490"/>
          </a:xfrm>
          <a:prstGeom prst="rect">
            <a:avLst/>
          </a:prstGeom>
        </p:spPr>
      </p:pic>
      <p:pic>
        <p:nvPicPr>
          <p:cNvPr id="13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048BAC3-A044-40C8-B2A0-238CE38E2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5"/>
          <a:stretch/>
        </p:blipFill>
        <p:spPr>
          <a:xfrm>
            <a:off x="899978" y="1903218"/>
            <a:ext cx="10184026" cy="4832292"/>
          </a:xfrm>
        </p:spPr>
      </p:pic>
      <p:pic>
        <p:nvPicPr>
          <p:cNvPr id="14" name="X_[01-23]_kiku6">
            <a:hlinkClick r:id="" action="ppaction://media"/>
            <a:extLst>
              <a:ext uri="{FF2B5EF4-FFF2-40B4-BE49-F238E27FC236}">
                <a16:creationId xmlns:a16="http://schemas.microsoft.com/office/drawing/2014/main" id="{A06A5215-9E28-4680-BE66-957C1BA055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373559" y="1903218"/>
            <a:ext cx="487363" cy="487363"/>
          </a:xfrm>
          <a:prstGeom prst="rect">
            <a:avLst/>
          </a:prstGeom>
        </p:spPr>
      </p:pic>
      <p:pic>
        <p:nvPicPr>
          <p:cNvPr id="15" name="X_[01-24]_kiku7">
            <a:hlinkClick r:id="" action="ppaction://media"/>
            <a:extLst>
              <a:ext uri="{FF2B5EF4-FFF2-40B4-BE49-F238E27FC236}">
                <a16:creationId xmlns:a16="http://schemas.microsoft.com/office/drawing/2014/main" id="{471640D1-00B3-42DC-A401-B158E0C2998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72359" y="1926109"/>
            <a:ext cx="487363" cy="487363"/>
          </a:xfrm>
          <a:prstGeom prst="rect">
            <a:avLst/>
          </a:prstGeom>
        </p:spPr>
      </p:pic>
      <p:pic>
        <p:nvPicPr>
          <p:cNvPr id="16" name="X_[01-25]_kiku8">
            <a:hlinkClick r:id="" action="ppaction://media"/>
            <a:extLst>
              <a:ext uri="{FF2B5EF4-FFF2-40B4-BE49-F238E27FC236}">
                <a16:creationId xmlns:a16="http://schemas.microsoft.com/office/drawing/2014/main" id="{34D79F11-0F45-41F2-9F66-30B9915E768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44173" y="1926109"/>
            <a:ext cx="487363" cy="4873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5A6DF10-4F9B-4463-851A-99BE96877D44}"/>
              </a:ext>
            </a:extLst>
          </p:cNvPr>
          <p:cNvSpPr txBox="1"/>
          <p:nvPr/>
        </p:nvSpPr>
        <p:spPr>
          <a:xfrm>
            <a:off x="3507934" y="3306874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35D467-95AE-46ED-A651-13121733E796}"/>
              </a:ext>
            </a:extLst>
          </p:cNvPr>
          <p:cNvSpPr txBox="1"/>
          <p:nvPr/>
        </p:nvSpPr>
        <p:spPr>
          <a:xfrm>
            <a:off x="6318075" y="2413472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70E6EC-860F-4DDF-9094-ECA95E672084}"/>
              </a:ext>
            </a:extLst>
          </p:cNvPr>
          <p:cNvSpPr txBox="1"/>
          <p:nvPr/>
        </p:nvSpPr>
        <p:spPr>
          <a:xfrm>
            <a:off x="8756657" y="2292021"/>
            <a:ext cx="44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pic>
        <p:nvPicPr>
          <p:cNvPr id="20" name="Picture 1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898BEB5-445D-4C1A-9A9E-5CDCCCDB9C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91" y="1259309"/>
            <a:ext cx="1781969" cy="6668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776E5F-122F-48D5-89DD-EC0943F87B1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CAAEA6-2499-2D35-148E-BE58693EAD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846" y="888596"/>
            <a:ext cx="10004332" cy="3738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ACB405-E40B-EB20-9038-2584D992F08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9091" y="1311110"/>
            <a:ext cx="2047035" cy="5663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269FF2-7E17-38F4-F7B1-F75E0CE1943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66653" y="5569632"/>
            <a:ext cx="5858693" cy="11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9632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9D38D5A-1354-47FE-ABC3-F747C7A61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2" y="0"/>
            <a:ext cx="4849086" cy="909740"/>
          </a:xfrm>
        </p:spPr>
      </p:pic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4FF6CEDF-9D24-4EDB-BF8E-CC1CDFDA79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70" y="1714342"/>
            <a:ext cx="2696832" cy="6691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B7933A2-3593-4858-B300-380D42C01907}"/>
              </a:ext>
            </a:extLst>
          </p:cNvPr>
          <p:cNvGrpSpPr/>
          <p:nvPr/>
        </p:nvGrpSpPr>
        <p:grpSpPr>
          <a:xfrm>
            <a:off x="3096720" y="2077643"/>
            <a:ext cx="6637077" cy="3086367"/>
            <a:chOff x="3057722" y="1880518"/>
            <a:chExt cx="6637077" cy="3086367"/>
          </a:xfrm>
        </p:grpSpPr>
        <p:pic>
          <p:nvPicPr>
            <p:cNvPr id="7" name="Picture 6" descr="Text&#10;&#10;Description automatically generated">
              <a:extLst>
                <a:ext uri="{FF2B5EF4-FFF2-40B4-BE49-F238E27FC236}">
                  <a16:creationId xmlns:a16="http://schemas.microsoft.com/office/drawing/2014/main" id="{7BD00173-506C-4122-821F-62814B98F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7722" y="1880518"/>
              <a:ext cx="2039544" cy="1036600"/>
            </a:xfrm>
            <a:prstGeom prst="rect">
              <a:avLst/>
            </a:prstGeom>
          </p:spPr>
        </p:pic>
        <p:pic>
          <p:nvPicPr>
            <p:cNvPr id="11" name="Picture 10" descr="Graphical user interface, text, application&#10;&#10;Description automatically generated">
              <a:extLst>
                <a:ext uri="{FF2B5EF4-FFF2-40B4-BE49-F238E27FC236}">
                  <a16:creationId xmlns:a16="http://schemas.microsoft.com/office/drawing/2014/main" id="{CD2A23E1-8E4D-4B2A-AC26-9054510C0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506" y="2383481"/>
              <a:ext cx="4534293" cy="2583404"/>
            </a:xfrm>
            <a:prstGeom prst="rect">
              <a:avLst/>
            </a:prstGeom>
          </p:spPr>
        </p:pic>
      </p:grpSp>
      <p:pic>
        <p:nvPicPr>
          <p:cNvPr id="13" name="Picture 12" descr="Text&#10;&#10;Description automatically generated with medium confidence">
            <a:extLst>
              <a:ext uri="{FF2B5EF4-FFF2-40B4-BE49-F238E27FC236}">
                <a16:creationId xmlns:a16="http://schemas.microsoft.com/office/drawing/2014/main" id="{DEF0FA1A-9BE9-41C5-B55D-ECC84922FE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70" y="4105734"/>
            <a:ext cx="1889394" cy="737571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C33390E-BFAA-4865-8283-8D1E95B3B90B}"/>
              </a:ext>
            </a:extLst>
          </p:cNvPr>
          <p:cNvGrpSpPr/>
          <p:nvPr/>
        </p:nvGrpSpPr>
        <p:grpSpPr>
          <a:xfrm>
            <a:off x="2866687" y="4651632"/>
            <a:ext cx="4602394" cy="1945074"/>
            <a:chOff x="2866687" y="4589071"/>
            <a:chExt cx="4602394" cy="1945074"/>
          </a:xfrm>
        </p:grpSpPr>
        <p:pic>
          <p:nvPicPr>
            <p:cNvPr id="15" name="Picture 14" descr="Text, whiteboard&#10;&#10;Description automatically generated">
              <a:extLst>
                <a:ext uri="{FF2B5EF4-FFF2-40B4-BE49-F238E27FC236}">
                  <a16:creationId xmlns:a16="http://schemas.microsoft.com/office/drawing/2014/main" id="{440A1D22-37C2-4C18-BDAE-3881E2D15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6687" y="4589071"/>
              <a:ext cx="2293819" cy="1059272"/>
            </a:xfrm>
            <a:prstGeom prst="rect">
              <a:avLst/>
            </a:prstGeom>
          </p:spPr>
        </p:pic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3CD9C037-6F09-4759-84B2-4B7A94E0A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986" y="5535838"/>
              <a:ext cx="2248095" cy="998307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A8E6CC4-D307-4F86-B634-740372C4DA2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52" y="877356"/>
            <a:ext cx="7953193" cy="90974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5B15E9B-4A16-4589-95A4-D95808AD2B7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0L1-8</a:t>
            </a:r>
          </a:p>
        </p:txBody>
      </p:sp>
      <p:pic>
        <p:nvPicPr>
          <p:cNvPr id="21" name="X_[01-26]_hanasu1-1">
            <a:hlinkClick r:id="" action="ppaction://media"/>
            <a:extLst>
              <a:ext uri="{FF2B5EF4-FFF2-40B4-BE49-F238E27FC236}">
                <a16:creationId xmlns:a16="http://schemas.microsoft.com/office/drawing/2014/main" id="{E2418A85-594A-4CB0-9A25-7A8C5E89C3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223735" y="927874"/>
            <a:ext cx="487363" cy="487363"/>
          </a:xfrm>
          <a:prstGeom prst="rect">
            <a:avLst/>
          </a:prstGeom>
        </p:spPr>
      </p:pic>
      <p:pic>
        <p:nvPicPr>
          <p:cNvPr id="22" name="X_[01-27]_hanasu1-2">
            <a:hlinkClick r:id="" action="ppaction://media"/>
            <a:extLst>
              <a:ext uri="{FF2B5EF4-FFF2-40B4-BE49-F238E27FC236}">
                <a16:creationId xmlns:a16="http://schemas.microsoft.com/office/drawing/2014/main" id="{ADA1376C-4686-4231-90AC-51FC06661D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460855" y="1086171"/>
            <a:ext cx="487363" cy="487363"/>
          </a:xfrm>
          <a:prstGeom prst="rect">
            <a:avLst/>
          </a:prstGeom>
        </p:spPr>
      </p:pic>
      <p:pic>
        <p:nvPicPr>
          <p:cNvPr id="23" name="X_[01-28]_hanasu1-3">
            <a:hlinkClick r:id="" action="ppaction://media"/>
            <a:extLst>
              <a:ext uri="{FF2B5EF4-FFF2-40B4-BE49-F238E27FC236}">
                <a16:creationId xmlns:a16="http://schemas.microsoft.com/office/drawing/2014/main" id="{3EE8E741-61E3-4695-9CF0-9F6E2E548F7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106340" y="865188"/>
            <a:ext cx="487363" cy="487363"/>
          </a:xfrm>
          <a:prstGeom prst="rect">
            <a:avLst/>
          </a:prstGeom>
        </p:spPr>
      </p:pic>
      <p:pic>
        <p:nvPicPr>
          <p:cNvPr id="24" name="X_[01-29]_hanasu2">
            <a:hlinkClick r:id="" action="ppaction://media"/>
            <a:extLst>
              <a:ext uri="{FF2B5EF4-FFF2-40B4-BE49-F238E27FC236}">
                <a16:creationId xmlns:a16="http://schemas.microsoft.com/office/drawing/2014/main" id="{A878166D-559A-4EE3-AD82-1B5C7A4410B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071983" y="964251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D573FE-550B-E41A-5009-6CBCA69357E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4142" y="94208"/>
            <a:ext cx="5763920" cy="7524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7A88BE-EA14-751C-2BE0-D1D747C7039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114862" y="1964207"/>
            <a:ext cx="1759239" cy="2421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3D911A-40FB-1539-63EE-99375ED8FB4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20934" y="1367791"/>
            <a:ext cx="2986014" cy="2961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C1D17A0-9478-3E06-4FCF-ED164C998AF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8652" y="4214036"/>
            <a:ext cx="2502214" cy="52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73022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9D38D5A-1354-47FE-ABC3-F747C7A61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2" y="0"/>
            <a:ext cx="4849086" cy="909740"/>
          </a:xfrm>
        </p:spPr>
      </p:pic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4FF6CEDF-9D24-4EDB-BF8E-CC1CDFDA79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70" y="1714342"/>
            <a:ext cx="2696832" cy="6691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0B7C83A-4EFD-4FB8-A101-261FE4819B4E}"/>
              </a:ext>
            </a:extLst>
          </p:cNvPr>
          <p:cNvGrpSpPr/>
          <p:nvPr/>
        </p:nvGrpSpPr>
        <p:grpSpPr>
          <a:xfrm>
            <a:off x="3057722" y="1880518"/>
            <a:ext cx="6637077" cy="3086367"/>
            <a:chOff x="3057722" y="1880518"/>
            <a:chExt cx="6637077" cy="3086367"/>
          </a:xfrm>
        </p:grpSpPr>
        <p:pic>
          <p:nvPicPr>
            <p:cNvPr id="7" name="Picture 6" descr="Text&#10;&#10;Description automatically generated">
              <a:extLst>
                <a:ext uri="{FF2B5EF4-FFF2-40B4-BE49-F238E27FC236}">
                  <a16:creationId xmlns:a16="http://schemas.microsoft.com/office/drawing/2014/main" id="{7BD00173-506C-4122-821F-62814B98F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7722" y="1880518"/>
              <a:ext cx="2039544" cy="1036600"/>
            </a:xfrm>
            <a:prstGeom prst="rect">
              <a:avLst/>
            </a:prstGeom>
          </p:spPr>
        </p:pic>
        <p:pic>
          <p:nvPicPr>
            <p:cNvPr id="11" name="Picture 10" descr="Graphical user interface, text, application&#10;&#10;Description automatically generated">
              <a:extLst>
                <a:ext uri="{FF2B5EF4-FFF2-40B4-BE49-F238E27FC236}">
                  <a16:creationId xmlns:a16="http://schemas.microsoft.com/office/drawing/2014/main" id="{CD2A23E1-8E4D-4B2A-AC26-9054510C0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506" y="2383481"/>
              <a:ext cx="4534293" cy="2583404"/>
            </a:xfrm>
            <a:prstGeom prst="rect">
              <a:avLst/>
            </a:prstGeom>
          </p:spPr>
        </p:pic>
      </p:grpSp>
      <p:pic>
        <p:nvPicPr>
          <p:cNvPr id="13" name="Picture 12" descr="Text&#10;&#10;Description automatically generated with medium confidence">
            <a:extLst>
              <a:ext uri="{FF2B5EF4-FFF2-40B4-BE49-F238E27FC236}">
                <a16:creationId xmlns:a16="http://schemas.microsoft.com/office/drawing/2014/main" id="{DEF0FA1A-9BE9-41C5-B55D-ECC84922FE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70" y="4105734"/>
            <a:ext cx="1889394" cy="737571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7CA2AB4-FEC4-42B6-85AD-3BBE90181747}"/>
              </a:ext>
            </a:extLst>
          </p:cNvPr>
          <p:cNvGrpSpPr/>
          <p:nvPr/>
        </p:nvGrpSpPr>
        <p:grpSpPr>
          <a:xfrm>
            <a:off x="2866687" y="4589071"/>
            <a:ext cx="4602394" cy="1945074"/>
            <a:chOff x="2866687" y="4589071"/>
            <a:chExt cx="4602394" cy="1945074"/>
          </a:xfrm>
        </p:grpSpPr>
        <p:pic>
          <p:nvPicPr>
            <p:cNvPr id="15" name="Picture 14" descr="Text, whiteboard&#10;&#10;Description automatically generated">
              <a:extLst>
                <a:ext uri="{FF2B5EF4-FFF2-40B4-BE49-F238E27FC236}">
                  <a16:creationId xmlns:a16="http://schemas.microsoft.com/office/drawing/2014/main" id="{440A1D22-37C2-4C18-BDAE-3881E2D15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6687" y="4589071"/>
              <a:ext cx="2293819" cy="1059272"/>
            </a:xfrm>
            <a:prstGeom prst="rect">
              <a:avLst/>
            </a:prstGeom>
          </p:spPr>
        </p:pic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3CD9C037-6F09-4759-84B2-4B7A94E0A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986" y="5535838"/>
              <a:ext cx="2248095" cy="998307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A8E6CC4-D307-4F86-B634-740372C4DA28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82"/>
          <a:stretch/>
        </p:blipFill>
        <p:spPr>
          <a:xfrm>
            <a:off x="3614352" y="859600"/>
            <a:ext cx="4988110" cy="90974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5B15E9B-4A16-4589-95A4-D95808AD2B7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0L1-8</a:t>
            </a:r>
          </a:p>
        </p:txBody>
      </p:sp>
      <p:pic>
        <p:nvPicPr>
          <p:cNvPr id="21" name="X_[01-26]_hanasu1-1">
            <a:hlinkClick r:id="" action="ppaction://media"/>
            <a:extLst>
              <a:ext uri="{FF2B5EF4-FFF2-40B4-BE49-F238E27FC236}">
                <a16:creationId xmlns:a16="http://schemas.microsoft.com/office/drawing/2014/main" id="{E2418A85-594A-4CB0-9A25-7A8C5E89C3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614352" y="910118"/>
            <a:ext cx="487363" cy="487363"/>
          </a:xfrm>
          <a:prstGeom prst="rect">
            <a:avLst/>
          </a:prstGeom>
        </p:spPr>
      </p:pic>
      <p:pic>
        <p:nvPicPr>
          <p:cNvPr id="22" name="X_[01-27]_hanasu1-2">
            <a:hlinkClick r:id="" action="ppaction://media"/>
            <a:extLst>
              <a:ext uri="{FF2B5EF4-FFF2-40B4-BE49-F238E27FC236}">
                <a16:creationId xmlns:a16="http://schemas.microsoft.com/office/drawing/2014/main" id="{ADA1376C-4686-4231-90AC-51FC06661D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927672" y="1083655"/>
            <a:ext cx="487363" cy="487363"/>
          </a:xfrm>
          <a:prstGeom prst="rect">
            <a:avLst/>
          </a:prstGeom>
        </p:spPr>
      </p:pic>
      <p:pic>
        <p:nvPicPr>
          <p:cNvPr id="23" name="X_[01-28]_hanasu1-3">
            <a:hlinkClick r:id="" action="ppaction://media"/>
            <a:extLst>
              <a:ext uri="{FF2B5EF4-FFF2-40B4-BE49-F238E27FC236}">
                <a16:creationId xmlns:a16="http://schemas.microsoft.com/office/drawing/2014/main" id="{3EE8E741-61E3-4695-9CF0-9F6E2E548F7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833163" y="854846"/>
            <a:ext cx="487363" cy="487363"/>
          </a:xfrm>
          <a:prstGeom prst="rect">
            <a:avLst/>
          </a:prstGeom>
        </p:spPr>
      </p:pic>
      <p:pic>
        <p:nvPicPr>
          <p:cNvPr id="24" name="X_[01-29]_hanasu2">
            <a:hlinkClick r:id="" action="ppaction://media"/>
            <a:extLst>
              <a:ext uri="{FF2B5EF4-FFF2-40B4-BE49-F238E27FC236}">
                <a16:creationId xmlns:a16="http://schemas.microsoft.com/office/drawing/2014/main" id="{A878166D-559A-4EE3-AD82-1B5C7A4410B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406879" y="910118"/>
            <a:ext cx="487363" cy="487363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27858AD-35C2-44AA-9652-DF48B39D32F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9" y="851731"/>
            <a:ext cx="3389453" cy="862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F50288-637C-C765-12C1-EBB7C70C746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8652" y="4214036"/>
            <a:ext cx="2502214" cy="520966"/>
          </a:xfrm>
          <a:prstGeom prst="rect">
            <a:avLst/>
          </a:prstGeom>
        </p:spPr>
      </p:pic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F0AD65D8-CD34-1915-1920-1FB5D9E66E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80" y="1701837"/>
            <a:ext cx="2696832" cy="6691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1A9F26-CADC-6942-9980-74E37A025E0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19116" y="1348704"/>
            <a:ext cx="2986014" cy="2961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61FB6A-F594-436E-7691-C1A8DEDD2BE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9132" y="110937"/>
            <a:ext cx="5763920" cy="7524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679375-06C3-8A19-A19D-846B09D8FF5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114862" y="1785305"/>
            <a:ext cx="1759239" cy="2421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E744BBD-9906-F355-E889-026376E5EF3C}"/>
              </a:ext>
            </a:extLst>
          </p:cNvPr>
          <p:cNvSpPr/>
          <p:nvPr/>
        </p:nvSpPr>
        <p:spPr>
          <a:xfrm>
            <a:off x="2100892" y="1987818"/>
            <a:ext cx="944697" cy="375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3876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9D38D5A-1354-47FE-ABC3-F747C7A61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2" y="0"/>
            <a:ext cx="4849086" cy="909740"/>
          </a:xfrm>
        </p:spPr>
      </p:pic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4FF6CEDF-9D24-4EDB-BF8E-CC1CDFDA79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70" y="1714342"/>
            <a:ext cx="2696832" cy="6691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0B7C83A-4EFD-4FB8-A101-261FE4819B4E}"/>
              </a:ext>
            </a:extLst>
          </p:cNvPr>
          <p:cNvGrpSpPr/>
          <p:nvPr/>
        </p:nvGrpSpPr>
        <p:grpSpPr>
          <a:xfrm>
            <a:off x="3095253" y="2096264"/>
            <a:ext cx="6637077" cy="3086367"/>
            <a:chOff x="3057722" y="1880518"/>
            <a:chExt cx="6637077" cy="3086367"/>
          </a:xfrm>
        </p:grpSpPr>
        <p:pic>
          <p:nvPicPr>
            <p:cNvPr id="7" name="Picture 6" descr="Text&#10;&#10;Description automatically generated">
              <a:extLst>
                <a:ext uri="{FF2B5EF4-FFF2-40B4-BE49-F238E27FC236}">
                  <a16:creationId xmlns:a16="http://schemas.microsoft.com/office/drawing/2014/main" id="{7BD00173-506C-4122-821F-62814B98F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7722" y="1880518"/>
              <a:ext cx="2039544" cy="1036600"/>
            </a:xfrm>
            <a:prstGeom prst="rect">
              <a:avLst/>
            </a:prstGeom>
          </p:spPr>
        </p:pic>
        <p:pic>
          <p:nvPicPr>
            <p:cNvPr id="11" name="Picture 10" descr="Graphical user interface, text, application&#10;&#10;Description automatically generated">
              <a:extLst>
                <a:ext uri="{FF2B5EF4-FFF2-40B4-BE49-F238E27FC236}">
                  <a16:creationId xmlns:a16="http://schemas.microsoft.com/office/drawing/2014/main" id="{CD2A23E1-8E4D-4B2A-AC26-9054510C0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506" y="2383481"/>
              <a:ext cx="4534293" cy="2583404"/>
            </a:xfrm>
            <a:prstGeom prst="rect">
              <a:avLst/>
            </a:prstGeom>
          </p:spPr>
        </p:pic>
      </p:grpSp>
      <p:pic>
        <p:nvPicPr>
          <p:cNvPr id="13" name="Picture 12" descr="Text&#10;&#10;Description automatically generated with medium confidence">
            <a:extLst>
              <a:ext uri="{FF2B5EF4-FFF2-40B4-BE49-F238E27FC236}">
                <a16:creationId xmlns:a16="http://schemas.microsoft.com/office/drawing/2014/main" id="{DEF0FA1A-9BE9-41C5-B55D-ECC84922FE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70" y="4105734"/>
            <a:ext cx="1889394" cy="737571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7CA2AB4-FEC4-42B6-85AD-3BBE90181747}"/>
              </a:ext>
            </a:extLst>
          </p:cNvPr>
          <p:cNvGrpSpPr/>
          <p:nvPr/>
        </p:nvGrpSpPr>
        <p:grpSpPr>
          <a:xfrm>
            <a:off x="2896840" y="4803957"/>
            <a:ext cx="4602394" cy="1945074"/>
            <a:chOff x="2866687" y="4589071"/>
            <a:chExt cx="4602394" cy="1945074"/>
          </a:xfrm>
        </p:grpSpPr>
        <p:pic>
          <p:nvPicPr>
            <p:cNvPr id="15" name="Picture 14" descr="Text, whiteboard&#10;&#10;Description automatically generated">
              <a:extLst>
                <a:ext uri="{FF2B5EF4-FFF2-40B4-BE49-F238E27FC236}">
                  <a16:creationId xmlns:a16="http://schemas.microsoft.com/office/drawing/2014/main" id="{440A1D22-37C2-4C18-BDAE-3881E2D15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6687" y="4589071"/>
              <a:ext cx="2293819" cy="1059272"/>
            </a:xfrm>
            <a:prstGeom prst="rect">
              <a:avLst/>
            </a:prstGeom>
          </p:spPr>
        </p:pic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3CD9C037-6F09-4759-84B2-4B7A94E0A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986" y="5535838"/>
              <a:ext cx="2248095" cy="998307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A8E6CC4-D307-4F86-B634-740372C4DA28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82"/>
          <a:stretch/>
        </p:blipFill>
        <p:spPr>
          <a:xfrm>
            <a:off x="3614352" y="859600"/>
            <a:ext cx="4988110" cy="90974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5B15E9B-4A16-4589-95A4-D95808AD2B7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0L1-8</a:t>
            </a:r>
          </a:p>
        </p:txBody>
      </p:sp>
      <p:pic>
        <p:nvPicPr>
          <p:cNvPr id="21" name="X_[01-26]_hanasu1-1">
            <a:hlinkClick r:id="" action="ppaction://media"/>
            <a:extLst>
              <a:ext uri="{FF2B5EF4-FFF2-40B4-BE49-F238E27FC236}">
                <a16:creationId xmlns:a16="http://schemas.microsoft.com/office/drawing/2014/main" id="{E2418A85-594A-4CB0-9A25-7A8C5E89C3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614352" y="910118"/>
            <a:ext cx="487363" cy="487363"/>
          </a:xfrm>
          <a:prstGeom prst="rect">
            <a:avLst/>
          </a:prstGeom>
        </p:spPr>
      </p:pic>
      <p:pic>
        <p:nvPicPr>
          <p:cNvPr id="22" name="X_[01-27]_hanasu1-2">
            <a:hlinkClick r:id="" action="ppaction://media"/>
            <a:extLst>
              <a:ext uri="{FF2B5EF4-FFF2-40B4-BE49-F238E27FC236}">
                <a16:creationId xmlns:a16="http://schemas.microsoft.com/office/drawing/2014/main" id="{ADA1376C-4686-4231-90AC-51FC06661D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851472" y="1190335"/>
            <a:ext cx="487363" cy="487363"/>
          </a:xfrm>
          <a:prstGeom prst="rect">
            <a:avLst/>
          </a:prstGeom>
        </p:spPr>
      </p:pic>
      <p:pic>
        <p:nvPicPr>
          <p:cNvPr id="23" name="X_[01-28]_hanasu1-3">
            <a:hlinkClick r:id="" action="ppaction://media"/>
            <a:extLst>
              <a:ext uri="{FF2B5EF4-FFF2-40B4-BE49-F238E27FC236}">
                <a16:creationId xmlns:a16="http://schemas.microsoft.com/office/drawing/2014/main" id="{3EE8E741-61E3-4695-9CF0-9F6E2E548F7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680763" y="854846"/>
            <a:ext cx="487363" cy="487363"/>
          </a:xfrm>
          <a:prstGeom prst="rect">
            <a:avLst/>
          </a:prstGeom>
        </p:spPr>
      </p:pic>
      <p:pic>
        <p:nvPicPr>
          <p:cNvPr id="24" name="X_[01-29]_hanasu2">
            <a:hlinkClick r:id="" action="ppaction://media"/>
            <a:extLst>
              <a:ext uri="{FF2B5EF4-FFF2-40B4-BE49-F238E27FC236}">
                <a16:creationId xmlns:a16="http://schemas.microsoft.com/office/drawing/2014/main" id="{A878166D-559A-4EE3-AD82-1B5C7A4410B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422119" y="955838"/>
            <a:ext cx="487363" cy="487363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27858AD-35C2-44AA-9652-DF48B39D32F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9" y="851731"/>
            <a:ext cx="3389453" cy="862611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B7CCA3C3-D535-425E-8691-ECE7EC6D6E10}"/>
              </a:ext>
            </a:extLst>
          </p:cNvPr>
          <p:cNvSpPr/>
          <p:nvPr/>
        </p:nvSpPr>
        <p:spPr>
          <a:xfrm>
            <a:off x="3546522" y="2311832"/>
            <a:ext cx="784837" cy="6602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D3D5CCC3-876F-410B-AA7C-6491B4692FDF}"/>
              </a:ext>
            </a:extLst>
          </p:cNvPr>
          <p:cNvSpPr/>
          <p:nvPr/>
        </p:nvSpPr>
        <p:spPr>
          <a:xfrm>
            <a:off x="3465614" y="5006819"/>
            <a:ext cx="784837" cy="6602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2158B3C3-5965-430E-A31A-A9262E399242}"/>
              </a:ext>
            </a:extLst>
          </p:cNvPr>
          <p:cNvSpPr/>
          <p:nvPr/>
        </p:nvSpPr>
        <p:spPr>
          <a:xfrm>
            <a:off x="5404014" y="5919769"/>
            <a:ext cx="1383972" cy="6602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41F90B85-B6B0-4109-A451-377255FEA639}"/>
              </a:ext>
            </a:extLst>
          </p:cNvPr>
          <p:cNvSpPr/>
          <p:nvPr/>
        </p:nvSpPr>
        <p:spPr>
          <a:xfrm>
            <a:off x="5338835" y="2762781"/>
            <a:ext cx="3635373" cy="22562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8B861D-346C-81A3-80EB-64B0332DFA1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8652" y="4214036"/>
            <a:ext cx="2502214" cy="5209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8D4DCF-F856-B170-2AE3-5FBA64390B7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114862" y="1964207"/>
            <a:ext cx="1759239" cy="2421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D5D5E8-2A4C-84F4-B082-A22037E0437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108969"/>
            <a:ext cx="5719385" cy="7466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6BC899-37E3-88E9-1BD7-D064DAA6275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34959" y="1319413"/>
            <a:ext cx="3229905" cy="3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9061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252974B-8416-49A4-91CC-36C29880CEE1}"/>
              </a:ext>
            </a:extLst>
          </p:cNvPr>
          <p:cNvGrpSpPr/>
          <p:nvPr/>
        </p:nvGrpSpPr>
        <p:grpSpPr>
          <a:xfrm>
            <a:off x="185479" y="777262"/>
            <a:ext cx="7253837" cy="5494809"/>
            <a:chOff x="174593" y="1016747"/>
            <a:chExt cx="7253837" cy="5494809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1F90A2A-1D90-44F7-9CDB-A71D4CF13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4593" y="1328627"/>
              <a:ext cx="7253837" cy="5182929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3D52354-C8F6-4F83-8621-5A8E94D8D8D3}"/>
                </a:ext>
              </a:extLst>
            </p:cNvPr>
            <p:cNvSpPr txBox="1"/>
            <p:nvPr/>
          </p:nvSpPr>
          <p:spPr>
            <a:xfrm>
              <a:off x="174593" y="1016747"/>
              <a:ext cx="6158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（１）</a:t>
              </a:r>
            </a:p>
          </p:txBody>
        </p:sp>
      </p:grpSp>
      <p:pic>
        <p:nvPicPr>
          <p:cNvPr id="7" name="Content Placeholder 6" descr="Text&#10;&#10;Description automatically generated with low confidence">
            <a:extLst>
              <a:ext uri="{FF2B5EF4-FFF2-40B4-BE49-F238E27FC236}">
                <a16:creationId xmlns:a16="http://schemas.microsoft.com/office/drawing/2014/main" id="{9CA021F9-3F6E-4A44-8274-53389EF0E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4" y="92015"/>
            <a:ext cx="6748858" cy="98218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2D2B40-8E4B-492A-8F2A-E1A5F15D40DB}"/>
              </a:ext>
            </a:extLst>
          </p:cNvPr>
          <p:cNvSpPr txBox="1"/>
          <p:nvPr/>
        </p:nvSpPr>
        <p:spPr>
          <a:xfrm>
            <a:off x="11084004" y="-1669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0L1-8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C9B14B54-3A18-47E0-A6C0-61AC0EDBDB4F}"/>
              </a:ext>
            </a:extLst>
          </p:cNvPr>
          <p:cNvGrpSpPr/>
          <p:nvPr/>
        </p:nvGrpSpPr>
        <p:grpSpPr>
          <a:xfrm>
            <a:off x="5030554" y="3893028"/>
            <a:ext cx="7101892" cy="2903977"/>
            <a:chOff x="5030554" y="3893028"/>
            <a:chExt cx="7101892" cy="2903977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19079B7-3685-4F1B-93FC-21CB22138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2326" y="4147457"/>
              <a:ext cx="7080120" cy="2649548"/>
            </a:xfrm>
            <a:prstGeom prst="rect">
              <a:avLst/>
            </a:prstGeom>
          </p:spPr>
        </p:pic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5C4986F-86BC-41BF-9DE5-BBF7380A0349}"/>
                </a:ext>
              </a:extLst>
            </p:cNvPr>
            <p:cNvSpPr txBox="1"/>
            <p:nvPr/>
          </p:nvSpPr>
          <p:spPr>
            <a:xfrm>
              <a:off x="5030554" y="3893028"/>
              <a:ext cx="6354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（４）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A536294-BAA8-72DF-F0C0-C3B0365F7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838" y="620457"/>
            <a:ext cx="4478985" cy="31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5600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8FC256AE-265F-45B1-B2AC-86A82D5627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54" y="113427"/>
            <a:ext cx="7160395" cy="117383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7623C9-3DD1-411A-8A16-9B848AB984F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0L1-8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9A393BB-3A8B-4548-A60A-51AEAE6D5F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92"/>
          <a:stretch/>
        </p:blipFill>
        <p:spPr>
          <a:xfrm>
            <a:off x="7058116" y="3048001"/>
            <a:ext cx="4075190" cy="3193273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B5F79097-BA85-4B42-9A61-3D2BEE1E9A97}"/>
              </a:ext>
            </a:extLst>
          </p:cNvPr>
          <p:cNvGrpSpPr/>
          <p:nvPr/>
        </p:nvGrpSpPr>
        <p:grpSpPr>
          <a:xfrm>
            <a:off x="1567387" y="1570428"/>
            <a:ext cx="3950161" cy="3869544"/>
            <a:chOff x="1287228" y="1643736"/>
            <a:chExt cx="3950161" cy="3869544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104BCE9-7198-4A72-8686-F515A0155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7228" y="1643736"/>
              <a:ext cx="3950161" cy="3869544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41C8E7B6-119A-4840-97EB-D6E3109BB345}"/>
                </a:ext>
              </a:extLst>
            </p:cNvPr>
            <p:cNvSpPr/>
            <p:nvPr/>
          </p:nvSpPr>
          <p:spPr>
            <a:xfrm>
              <a:off x="2982686" y="2498271"/>
              <a:ext cx="1768928" cy="772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FCCF068-DC0C-D871-00CF-D6DB6FB4BD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54" y="113427"/>
            <a:ext cx="10461812" cy="92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768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7623C9-3DD1-411A-8A16-9B848AB984F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0L1-8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9A393BB-3A8B-4548-A60A-51AEAE6D5F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92"/>
          <a:stretch/>
        </p:blipFill>
        <p:spPr>
          <a:xfrm>
            <a:off x="3311783" y="3853003"/>
            <a:ext cx="3583923" cy="2808322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B5F79097-BA85-4B42-9A61-3D2BEE1E9A97}"/>
              </a:ext>
            </a:extLst>
          </p:cNvPr>
          <p:cNvGrpSpPr/>
          <p:nvPr/>
        </p:nvGrpSpPr>
        <p:grpSpPr>
          <a:xfrm>
            <a:off x="366215" y="1397070"/>
            <a:ext cx="3236956" cy="2870130"/>
            <a:chOff x="1287228" y="1643736"/>
            <a:chExt cx="3950161" cy="3869544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104BCE9-7198-4A72-8686-F515A0155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7228" y="1643736"/>
              <a:ext cx="3950161" cy="3869544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41C8E7B6-119A-4840-97EB-D6E3109BB345}"/>
                </a:ext>
              </a:extLst>
            </p:cNvPr>
            <p:cNvSpPr/>
            <p:nvPr/>
          </p:nvSpPr>
          <p:spPr>
            <a:xfrm>
              <a:off x="2982686" y="2498271"/>
              <a:ext cx="1768928" cy="772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2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A301974-BDCB-4CD3-8067-8E1A3D7EE7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993" y="1188893"/>
            <a:ext cx="4534293" cy="2583404"/>
          </a:xfrm>
          <a:prstGeom prst="rect">
            <a:avLst/>
          </a:prstGeom>
        </p:spPr>
      </p:pic>
      <p:pic>
        <p:nvPicPr>
          <p:cNvPr id="15" name="Picture 16" descr="Text&#10;&#10;Description automatically generated">
            <a:extLst>
              <a:ext uri="{FF2B5EF4-FFF2-40B4-BE49-F238E27FC236}">
                <a16:creationId xmlns:a16="http://schemas.microsoft.com/office/drawing/2014/main" id="{FB4B2493-16DE-4618-A0EC-C062BEEB94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139" y="5085124"/>
            <a:ext cx="2248095" cy="9983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31E01C4-FE38-F7F3-1CE8-35A569200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754" y="173061"/>
            <a:ext cx="10461812" cy="92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243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76C9E0-69E7-5660-845B-0E1E99801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944" y="32378"/>
            <a:ext cx="8832730" cy="68575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056" y="3885839"/>
            <a:ext cx="8604000" cy="8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00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9072883-69BC-4D53-92CF-96CC27BF9E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"/>
          <a:stretch/>
        </p:blipFill>
        <p:spPr>
          <a:xfrm>
            <a:off x="-5952" y="0"/>
            <a:ext cx="12185996" cy="222612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090BAF-EBC2-4A44-8A1C-76B1A233AC12}"/>
              </a:ext>
            </a:extLst>
          </p:cNvPr>
          <p:cNvSpPr txBox="1"/>
          <p:nvPr/>
        </p:nvSpPr>
        <p:spPr>
          <a:xfrm>
            <a:off x="11026025" y="72737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0494C3-4A53-D475-0D96-CA725FF4B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8042"/>
            <a:ext cx="12192000" cy="80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189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F742D9F-D105-48E4-AA34-F46866C9A49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7E8EA1D-559D-4275-8763-FDA3A072B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92" y="111845"/>
            <a:ext cx="6109538" cy="210168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D8446C6-09EE-461C-856C-D281A9BC3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1" y="210563"/>
            <a:ext cx="2418674" cy="282501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5578D082-CC83-4D55-A89F-614E227C7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92" y="2368728"/>
            <a:ext cx="5337678" cy="884349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68A56F4-8074-4FB7-BC8E-C8CAF50459D3}"/>
              </a:ext>
            </a:extLst>
          </p:cNvPr>
          <p:cNvGrpSpPr/>
          <p:nvPr/>
        </p:nvGrpSpPr>
        <p:grpSpPr>
          <a:xfrm>
            <a:off x="240940" y="3109335"/>
            <a:ext cx="11710120" cy="3748665"/>
            <a:chOff x="240940" y="3109335"/>
            <a:chExt cx="11710120" cy="3748665"/>
          </a:xfrm>
        </p:grpSpPr>
        <p:pic>
          <p:nvPicPr>
            <p:cNvPr id="7" name="Picture 6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B784EDD-B461-4644-8569-CA3BD7E8D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940" y="3245808"/>
              <a:ext cx="2903472" cy="3589331"/>
            </a:xfrm>
            <a:prstGeom prst="rect">
              <a:avLst/>
            </a:prstGeom>
          </p:spPr>
        </p:pic>
        <p:pic>
          <p:nvPicPr>
            <p:cNvPr id="9" name="Picture 8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89A96E1-518B-40C6-9EB8-B2DD9B549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4412" y="3222945"/>
              <a:ext cx="2933954" cy="3635055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C20F0EDD-1EE1-4E29-B380-1498E9D6F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47884" y="3171207"/>
              <a:ext cx="2933954" cy="3663932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DB8B1995-9676-400A-882A-0DD007219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81838" y="3109335"/>
              <a:ext cx="2969222" cy="3725804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D879BE1-F3C7-0D0A-5A08-5D0C0070FA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6881" y="544434"/>
            <a:ext cx="6475039" cy="313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772047-50C4-CBA8-3901-60F09FDEFB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983" y="1026863"/>
            <a:ext cx="5558394" cy="13714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A2488F-C1AE-C67C-F567-BEEADDD27D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0940" y="2878967"/>
            <a:ext cx="5617509" cy="2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649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851356DE-334A-47D1-9DC7-7C10EBBF4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1" y="85730"/>
            <a:ext cx="3672037" cy="778917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B8073F-5831-4ACE-9DF3-DF45797CD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201" y="42166"/>
            <a:ext cx="6157365" cy="74364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8360D7A-8B78-4191-BEA4-D79734B6F94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0L1-9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0520968-E1FB-4DDA-A4AC-229C41A59B06}"/>
              </a:ext>
            </a:extLst>
          </p:cNvPr>
          <p:cNvGrpSpPr/>
          <p:nvPr/>
        </p:nvGrpSpPr>
        <p:grpSpPr>
          <a:xfrm>
            <a:off x="369586" y="1317846"/>
            <a:ext cx="3657917" cy="3678022"/>
            <a:chOff x="8190972" y="1834317"/>
            <a:chExt cx="3657917" cy="3678022"/>
          </a:xfrm>
        </p:grpSpPr>
        <p:pic>
          <p:nvPicPr>
            <p:cNvPr id="17" name="Picture 16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DE5B61B0-46B4-491E-893A-F47FC5458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0972" y="2997056"/>
              <a:ext cx="3657917" cy="480102"/>
            </a:xfrm>
            <a:prstGeom prst="rect">
              <a:avLst/>
            </a:prstGeom>
          </p:spPr>
        </p:pic>
        <p:pic>
          <p:nvPicPr>
            <p:cNvPr id="19" name="Picture 1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5E14F2E-BB47-406A-9258-B4638552C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0972" y="4017757"/>
              <a:ext cx="3109229" cy="495343"/>
            </a:xfrm>
            <a:prstGeom prst="rect">
              <a:avLst/>
            </a:prstGeom>
          </p:spPr>
        </p:pic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B12AD4C9-7CED-4D4D-B303-FD7ADD693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0972" y="5039858"/>
              <a:ext cx="2164268" cy="472481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CD40F36-504F-445F-BB9B-01099A3B4B5F}"/>
                </a:ext>
              </a:extLst>
            </p:cNvPr>
            <p:cNvGrpSpPr/>
            <p:nvPr/>
          </p:nvGrpSpPr>
          <p:grpSpPr>
            <a:xfrm>
              <a:off x="8190972" y="1834317"/>
              <a:ext cx="2598645" cy="793260"/>
              <a:chOff x="7915765" y="1716297"/>
              <a:chExt cx="2598645" cy="793260"/>
            </a:xfrm>
          </p:grpSpPr>
          <p:pic>
            <p:nvPicPr>
              <p:cNvPr id="24" name="Picture 23" descr="Diagram&#10;&#10;Description automatically generated">
                <a:extLst>
                  <a:ext uri="{FF2B5EF4-FFF2-40B4-BE49-F238E27FC236}">
                    <a16:creationId xmlns:a16="http://schemas.microsoft.com/office/drawing/2014/main" id="{08EAFB5C-393C-4C21-B49C-402FBFFC68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15765" y="1716297"/>
                <a:ext cx="2598645" cy="510584"/>
              </a:xfrm>
              <a:prstGeom prst="rect">
                <a:avLst/>
              </a:prstGeom>
            </p:spPr>
          </p:pic>
          <p:pic>
            <p:nvPicPr>
              <p:cNvPr id="25" name="Picture 24" descr="A picture containing logo&#10;&#10;Description automatically generated">
                <a:extLst>
                  <a:ext uri="{FF2B5EF4-FFF2-40B4-BE49-F238E27FC236}">
                    <a16:creationId xmlns:a16="http://schemas.microsoft.com/office/drawing/2014/main" id="{9562EB32-CB30-4FB5-8A00-D82CB4178A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37110" y="2099732"/>
                <a:ext cx="2105375" cy="409825"/>
              </a:xfrm>
              <a:prstGeom prst="rect">
                <a:avLst/>
              </a:prstGeom>
            </p:spPr>
          </p:pic>
        </p:grpSp>
      </p:grpSp>
      <p:pic>
        <p:nvPicPr>
          <p:cNvPr id="7" name="Picture 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BCC46847-2AC6-40D8-8889-CAE2FF7F3F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953" y="795231"/>
            <a:ext cx="7452557" cy="5907621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A93F0C6-1581-4A0E-A587-616E99042B82}"/>
              </a:ext>
            </a:extLst>
          </p:cNvPr>
          <p:cNvGrpSpPr/>
          <p:nvPr/>
        </p:nvGrpSpPr>
        <p:grpSpPr>
          <a:xfrm>
            <a:off x="9958424" y="1701281"/>
            <a:ext cx="1782229" cy="1782229"/>
            <a:chOff x="9958424" y="1701281"/>
            <a:chExt cx="1782229" cy="1782229"/>
          </a:xfrm>
        </p:grpSpPr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083EF1DE-EDA8-4D24-AC47-C7D3C99527E3}"/>
                </a:ext>
              </a:extLst>
            </p:cNvPr>
            <p:cNvSpPr txBox="1"/>
            <p:nvPr/>
          </p:nvSpPr>
          <p:spPr>
            <a:xfrm>
              <a:off x="10414839" y="1883468"/>
              <a:ext cx="12778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b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  <a:r>
                <a:rPr lang="en-US" sz="2800" b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(</a:t>
              </a:r>
              <a:r>
                <a:rPr lang="ja-JP" altLang="en-US" sz="2800" b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  <a:r>
                <a:rPr lang="en-US" sz="2800" b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)</a:t>
              </a:r>
              <a:r>
                <a:rPr lang="en-US" sz="2800" b="1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4" name="楕円 3">
              <a:extLst>
                <a:ext uri="{FF2B5EF4-FFF2-40B4-BE49-F238E27FC236}">
                  <a16:creationId xmlns:a16="http://schemas.microsoft.com/office/drawing/2014/main" id="{B55FA605-F915-4489-A7FC-EDFAA1CDE28B}"/>
                </a:ext>
              </a:extLst>
            </p:cNvPr>
            <p:cNvSpPr/>
            <p:nvPr/>
          </p:nvSpPr>
          <p:spPr>
            <a:xfrm>
              <a:off x="9958424" y="1701281"/>
              <a:ext cx="1782229" cy="1782229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D28F4CE-304E-45E6-A077-1E2687B9B7FA}"/>
              </a:ext>
            </a:extLst>
          </p:cNvPr>
          <p:cNvGrpSpPr/>
          <p:nvPr/>
        </p:nvGrpSpPr>
        <p:grpSpPr>
          <a:xfrm>
            <a:off x="10127153" y="4888688"/>
            <a:ext cx="1824357" cy="1782229"/>
            <a:chOff x="10127153" y="4888688"/>
            <a:chExt cx="1824357" cy="1782229"/>
          </a:xfrm>
        </p:grpSpPr>
        <p:sp>
          <p:nvSpPr>
            <p:cNvPr id="30" name="TextBox 17">
              <a:extLst>
                <a:ext uri="{FF2B5EF4-FFF2-40B4-BE49-F238E27FC236}">
                  <a16:creationId xmlns:a16="http://schemas.microsoft.com/office/drawing/2014/main" id="{B71B0D68-FD29-44B6-9401-807E6F8C35DD}"/>
                </a:ext>
              </a:extLst>
            </p:cNvPr>
            <p:cNvSpPr txBox="1"/>
            <p:nvPr/>
          </p:nvSpPr>
          <p:spPr>
            <a:xfrm>
              <a:off x="11398305" y="5477994"/>
              <a:ext cx="553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b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  <a:endParaRPr lang="en-US" sz="32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33" name="楕円 32">
              <a:extLst>
                <a:ext uri="{FF2B5EF4-FFF2-40B4-BE49-F238E27FC236}">
                  <a16:creationId xmlns:a16="http://schemas.microsoft.com/office/drawing/2014/main" id="{751A06C7-475F-40A2-94E8-1691C0781A75}"/>
                </a:ext>
              </a:extLst>
            </p:cNvPr>
            <p:cNvSpPr/>
            <p:nvPr/>
          </p:nvSpPr>
          <p:spPr>
            <a:xfrm>
              <a:off x="10127153" y="4888688"/>
              <a:ext cx="1782229" cy="1782229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BA65098E-6E66-4DEA-A217-C4B17847AA6B}"/>
              </a:ext>
            </a:extLst>
          </p:cNvPr>
          <p:cNvGrpSpPr/>
          <p:nvPr/>
        </p:nvGrpSpPr>
        <p:grpSpPr>
          <a:xfrm>
            <a:off x="6313449" y="1786605"/>
            <a:ext cx="1782229" cy="1782229"/>
            <a:chOff x="6313449" y="1786605"/>
            <a:chExt cx="1782229" cy="1782229"/>
          </a:xfrm>
        </p:grpSpPr>
        <p:sp>
          <p:nvSpPr>
            <p:cNvPr id="28" name="TextBox 23">
              <a:extLst>
                <a:ext uri="{FF2B5EF4-FFF2-40B4-BE49-F238E27FC236}">
                  <a16:creationId xmlns:a16="http://schemas.microsoft.com/office/drawing/2014/main" id="{1A6E62A0-96D7-4FD7-8776-FD71E4597F28}"/>
                </a:ext>
              </a:extLst>
            </p:cNvPr>
            <p:cNvSpPr txBox="1"/>
            <p:nvPr/>
          </p:nvSpPr>
          <p:spPr>
            <a:xfrm>
              <a:off x="7613074" y="2406688"/>
              <a:ext cx="4133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b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  <a:endParaRPr lang="en-US" sz="28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34" name="楕円 33">
              <a:extLst>
                <a:ext uri="{FF2B5EF4-FFF2-40B4-BE49-F238E27FC236}">
                  <a16:creationId xmlns:a16="http://schemas.microsoft.com/office/drawing/2014/main" id="{D80C57DB-76AE-4CDE-B840-53DFD7750343}"/>
                </a:ext>
              </a:extLst>
            </p:cNvPr>
            <p:cNvSpPr/>
            <p:nvPr/>
          </p:nvSpPr>
          <p:spPr>
            <a:xfrm>
              <a:off x="6313449" y="1786605"/>
              <a:ext cx="1782229" cy="1782229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962EFD8-CE43-4C1C-B1E9-F1477C3477D3}"/>
              </a:ext>
            </a:extLst>
          </p:cNvPr>
          <p:cNvGrpSpPr/>
          <p:nvPr/>
        </p:nvGrpSpPr>
        <p:grpSpPr>
          <a:xfrm>
            <a:off x="4519530" y="1828430"/>
            <a:ext cx="1782229" cy="1782229"/>
            <a:chOff x="4519530" y="1828430"/>
            <a:chExt cx="1782229" cy="1782229"/>
          </a:xfrm>
        </p:grpSpPr>
        <p:sp>
          <p:nvSpPr>
            <p:cNvPr id="32" name="TextBox 2">
              <a:extLst>
                <a:ext uri="{FF2B5EF4-FFF2-40B4-BE49-F238E27FC236}">
                  <a16:creationId xmlns:a16="http://schemas.microsoft.com/office/drawing/2014/main" id="{2976EA14-C593-4535-A549-FAA4EF3A7C2B}"/>
                </a:ext>
              </a:extLst>
            </p:cNvPr>
            <p:cNvSpPr txBox="1"/>
            <p:nvPr/>
          </p:nvSpPr>
          <p:spPr>
            <a:xfrm>
              <a:off x="5798804" y="2406688"/>
              <a:ext cx="4006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b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  <a:endParaRPr lang="en-US" sz="28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35" name="楕円 34">
              <a:extLst>
                <a:ext uri="{FF2B5EF4-FFF2-40B4-BE49-F238E27FC236}">
                  <a16:creationId xmlns:a16="http://schemas.microsoft.com/office/drawing/2014/main" id="{9B325E19-B321-4B62-9113-C08B0ED8D7A9}"/>
                </a:ext>
              </a:extLst>
            </p:cNvPr>
            <p:cNvSpPr/>
            <p:nvPr/>
          </p:nvSpPr>
          <p:spPr>
            <a:xfrm>
              <a:off x="4519530" y="1828430"/>
              <a:ext cx="1782229" cy="1782229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9F47E10-1AD1-2CB9-DDE9-011840F456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8521" y="1792713"/>
            <a:ext cx="2675706" cy="2569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934CAF-660E-9CE3-B86C-B27276C58D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387" y="2606246"/>
            <a:ext cx="2243202" cy="2356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EB8F6A-8DA7-D23A-4237-35FB53490D7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8347" y="3619120"/>
            <a:ext cx="2428824" cy="2599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AF9CBC-B9D0-05FE-948D-8F84CFC294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24611" y="4673086"/>
            <a:ext cx="2319200" cy="2160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246BDD-17BD-B678-8AC8-B706622CE42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8521" y="501704"/>
            <a:ext cx="2048643" cy="2868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570666-84A7-B686-4E01-1A9C55A3A3C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38958" y="434226"/>
            <a:ext cx="6582056" cy="30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35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76C9E0-69E7-5660-845B-0E1E99801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944" y="32378"/>
            <a:ext cx="8832730" cy="68575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423" y="4640751"/>
            <a:ext cx="8604000" cy="110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6304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4842EE8-0014-4F40-B396-E51176B36B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3185" y="639204"/>
            <a:ext cx="8707234" cy="6314707"/>
          </a:xfrm>
          <a:prstGeom prst="rect">
            <a:avLst/>
          </a:prstGeom>
        </p:spPr>
      </p:pic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265B22B-C2AB-4775-8B87-BFC0D3098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0" y="54428"/>
            <a:ext cx="4261282" cy="676905"/>
          </a:xfrm>
        </p:spPr>
      </p:pic>
      <p:pic>
        <p:nvPicPr>
          <p:cNvPr id="11" name="X_[01-31]_hiragana2">
            <a:hlinkClick r:id="" action="ppaction://media"/>
            <a:extLst>
              <a:ext uri="{FF2B5EF4-FFF2-40B4-BE49-F238E27FC236}">
                <a16:creationId xmlns:a16="http://schemas.microsoft.com/office/drawing/2014/main" id="{DE21345C-577E-4D26-847B-542D626840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97140" y="1099180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11363F5-AA19-4072-BA84-721CD9D851C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0L1-14</a:t>
            </a:r>
          </a:p>
        </p:txBody>
      </p:sp>
      <p:pic>
        <p:nvPicPr>
          <p:cNvPr id="8" name="Picture 13">
            <a:extLst>
              <a:ext uri="{FF2B5EF4-FFF2-40B4-BE49-F238E27FC236}">
                <a16:creationId xmlns:a16="http://schemas.microsoft.com/office/drawing/2014/main" id="{4D9E1ED0-637D-46ED-8B1D-FFDC5D0A07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36" y="555442"/>
            <a:ext cx="3014849" cy="1031101"/>
          </a:xfrm>
          <a:prstGeom prst="rect">
            <a:avLst/>
          </a:prstGeom>
        </p:spPr>
      </p:pic>
      <p:pic>
        <p:nvPicPr>
          <p:cNvPr id="10" name="X_[01-30]_hiragana1">
            <a:hlinkClick r:id="" action="ppaction://media"/>
            <a:extLst>
              <a:ext uri="{FF2B5EF4-FFF2-40B4-BE49-F238E27FC236}">
                <a16:creationId xmlns:a16="http://schemas.microsoft.com/office/drawing/2014/main" id="{6E1996A4-BCCA-496D-8E16-1D1B29A8DA7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27665" y="1153609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0B9440-9030-090E-9E46-EFBCD4E2C2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480" y="1184985"/>
            <a:ext cx="2364441" cy="25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476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3B661CE-2C50-4921-B692-20ACAB7EAC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36" y="555442"/>
            <a:ext cx="3014849" cy="1031101"/>
          </a:xfrm>
          <a:prstGeom prst="rect">
            <a:avLst/>
          </a:prstGeom>
        </p:spPr>
      </p:pic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265B22B-C2AB-4775-8B87-BFC0D3098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6" y="72879"/>
            <a:ext cx="4261282" cy="676905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11363F5-AA19-4072-BA84-721CD9D851C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0L1-14</a:t>
            </a: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78F4231-6F13-4349-9DE9-EEB39B89F83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2" b="1377"/>
          <a:stretch/>
        </p:blipFill>
        <p:spPr>
          <a:xfrm>
            <a:off x="1952932" y="1420586"/>
            <a:ext cx="10239068" cy="5384908"/>
          </a:xfrm>
          <a:prstGeom prst="rect">
            <a:avLst/>
          </a:prstGeom>
        </p:spPr>
      </p:pic>
      <p:pic>
        <p:nvPicPr>
          <p:cNvPr id="8" name="X_[01-32]_hiragana3">
            <a:hlinkClick r:id="" action="ppaction://media"/>
            <a:extLst>
              <a:ext uri="{FF2B5EF4-FFF2-40B4-BE49-F238E27FC236}">
                <a16:creationId xmlns:a16="http://schemas.microsoft.com/office/drawing/2014/main" id="{30D67740-B1F6-4485-B26B-87F625F6E0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42230" y="1892591"/>
            <a:ext cx="487363" cy="487363"/>
          </a:xfrm>
          <a:prstGeom prst="rect">
            <a:avLst/>
          </a:prstGeom>
        </p:spPr>
      </p:pic>
      <p:pic>
        <p:nvPicPr>
          <p:cNvPr id="9" name="X_[01-33]_hiragana4">
            <a:hlinkClick r:id="" action="ppaction://media"/>
            <a:extLst>
              <a:ext uri="{FF2B5EF4-FFF2-40B4-BE49-F238E27FC236}">
                <a16:creationId xmlns:a16="http://schemas.microsoft.com/office/drawing/2014/main" id="{79E06DE6-4EF2-45A8-8065-3515090A09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24693" y="1838161"/>
            <a:ext cx="487363" cy="4873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86785B2-E11F-75D1-6192-A626320DCA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744" y="1170501"/>
            <a:ext cx="2364441" cy="2500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C9F2E2-5889-E5D0-5915-CBD844B67E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2056" y="6214862"/>
            <a:ext cx="2238687" cy="59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27703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9C35CC1-2452-4584-AC4B-BE4B504560C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0L1-15</a:t>
            </a:r>
          </a:p>
        </p:txBody>
      </p:sp>
      <p:pic>
        <p:nvPicPr>
          <p:cNvPr id="10" name="Picture 9" descr="A picture containing outdoor, light&#10;&#10;Description automatically generated">
            <a:extLst>
              <a:ext uri="{FF2B5EF4-FFF2-40B4-BE49-F238E27FC236}">
                <a16:creationId xmlns:a16="http://schemas.microsoft.com/office/drawing/2014/main" id="{A94D8AF7-8D3B-4F22-886E-F14793F97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312" y="768648"/>
            <a:ext cx="3284130" cy="6027941"/>
          </a:xfrm>
          <a:prstGeom prst="rect">
            <a:avLst/>
          </a:prstGeom>
        </p:spPr>
      </p:pic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16066813-35B9-4B4D-B41E-8EA47E7AF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9" y="61411"/>
            <a:ext cx="3686385" cy="67764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8C34D8F-59EB-44BA-97B3-182BE6F0B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415" y="827407"/>
            <a:ext cx="3622914" cy="59691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8107F8-F6EF-0A2B-C0E6-F7757A488F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35" y="461194"/>
            <a:ext cx="2687730" cy="3184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0A5C2F-2FC9-606E-CE88-955D7B2DB5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7415" y="1138839"/>
            <a:ext cx="3816724" cy="3674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204117-0811-24EA-6A45-CD32174721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9207" y="1098498"/>
            <a:ext cx="2009775" cy="2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63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58556542-7EDD-460C-9A23-E43C19DE3BA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0L1-15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4DAEFFF-6E07-4681-8E70-F7777C332D56}"/>
              </a:ext>
            </a:extLst>
          </p:cNvPr>
          <p:cNvGrpSpPr/>
          <p:nvPr/>
        </p:nvGrpSpPr>
        <p:grpSpPr>
          <a:xfrm>
            <a:off x="5302427" y="1246414"/>
            <a:ext cx="6836229" cy="5344887"/>
            <a:chOff x="0" y="41334"/>
            <a:chExt cx="6538665" cy="5007462"/>
          </a:xfrm>
        </p:grpSpPr>
        <p:pic>
          <p:nvPicPr>
            <p:cNvPr id="4" name="Picture 6" descr="Table&#10;&#10;Description automatically generated">
              <a:extLst>
                <a:ext uri="{FF2B5EF4-FFF2-40B4-BE49-F238E27FC236}">
                  <a16:creationId xmlns:a16="http://schemas.microsoft.com/office/drawing/2014/main" id="{A0B01CFC-4888-448E-B82C-91B1424031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63" r="1869"/>
            <a:stretch/>
          </p:blipFill>
          <p:spPr>
            <a:xfrm>
              <a:off x="0" y="406687"/>
              <a:ext cx="6538665" cy="4642109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0E5ED14B-573E-4E81-8B62-06D0CB973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311" y="41334"/>
              <a:ext cx="522518" cy="326574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C15B8B6-435E-31A9-19C8-F7E62417FA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3" y="44603"/>
            <a:ext cx="5419580" cy="326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191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B33F7FE3-3848-49A0-A27D-B37F61643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9" b="3238"/>
          <a:stretch/>
        </p:blipFill>
        <p:spPr>
          <a:xfrm>
            <a:off x="603058" y="163285"/>
            <a:ext cx="9038092" cy="6659765"/>
          </a:xfrm>
        </p:spPr>
      </p:pic>
      <p:pic>
        <p:nvPicPr>
          <p:cNvPr id="6" name="X_[01-34]_hiragana_nobasu">
            <a:hlinkClick r:id="" action="ppaction://media"/>
            <a:extLst>
              <a:ext uri="{FF2B5EF4-FFF2-40B4-BE49-F238E27FC236}">
                <a16:creationId xmlns:a16="http://schemas.microsoft.com/office/drawing/2014/main" id="{F315A3EE-F272-406D-AA21-1FD3C79616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91400" y="985452"/>
            <a:ext cx="487363" cy="487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D6DA71-1187-401B-B2AE-E07FAB562C81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0L1-16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698427-6358-36C1-C29E-B5D5D340C7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9963" y="600040"/>
            <a:ext cx="4776037" cy="3053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01E901-435F-3187-F368-B46B9E4F65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1786" y="1035057"/>
            <a:ext cx="719698" cy="3881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0415B8-9BC7-36D4-FB0F-68637196ED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058" y="5727812"/>
            <a:ext cx="7869051" cy="2894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A9CB36-4A59-EAB5-BE53-2352310211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688" y="6542088"/>
            <a:ext cx="7563789" cy="28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6623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whiteboard&#10;&#10;Description automatically generated">
            <a:extLst>
              <a:ext uri="{FF2B5EF4-FFF2-40B4-BE49-F238E27FC236}">
                <a16:creationId xmlns:a16="http://schemas.microsoft.com/office/drawing/2014/main" id="{E0D0C90B-0943-4B7D-AC5F-B838DBDD91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999" y="2044533"/>
            <a:ext cx="8542760" cy="2430991"/>
          </a:xfr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0183F363-9576-4887-9A5A-DBC8E29F7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38" y="255814"/>
            <a:ext cx="6255520" cy="996043"/>
          </a:xfrm>
          <a:prstGeom prst="rect">
            <a:avLst/>
          </a:prstGeom>
        </p:spPr>
      </p:pic>
      <p:pic>
        <p:nvPicPr>
          <p:cNvPr id="9" name="X_[01-35]_hiragana_tsumaru">
            <a:hlinkClick r:id="" action="ppaction://media"/>
            <a:extLst>
              <a:ext uri="{FF2B5EF4-FFF2-40B4-BE49-F238E27FC236}">
                <a16:creationId xmlns:a16="http://schemas.microsoft.com/office/drawing/2014/main" id="{338CDF08-0869-4F69-BED2-97FD70163C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4534" y="2111095"/>
            <a:ext cx="487363" cy="487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F427E4-AC20-4E3C-8E53-E2964D268B7C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0L1-16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886E04-351B-9C86-FC2D-BE2972941F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773" y="926767"/>
            <a:ext cx="4461062" cy="2847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5279CF-5DAA-2A3E-78E5-57292983E9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8669" y="2212819"/>
            <a:ext cx="981356" cy="28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81846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B6E1C710-3390-4B93-86B9-CC4B0CC54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87" y="276876"/>
            <a:ext cx="9240583" cy="3655932"/>
          </a:xfr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09B12AAA-0CB6-42BE-B1C9-C8D5585CBDDE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0L1-16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DC3264-331F-2352-A525-909EF44C1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810" y="842682"/>
            <a:ext cx="3341398" cy="35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41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2CB39E9-688E-4DA8-91EE-3C6C02F9E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51" y="4652284"/>
            <a:ext cx="8576232" cy="1119920"/>
          </a:xfr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EB38ABEB-DD59-4F09-93E2-B8426CD916A4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0L1-16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8E32BCE-59A8-4E71-A6B4-D5CFE4FE9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77" y="1076832"/>
            <a:ext cx="10361241" cy="284934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C33AF0B-9B1C-5174-462D-0BEB5A511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282" y="5331323"/>
            <a:ext cx="7822266" cy="32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932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0L1-17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00809" cy="11317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37CCD9-978A-7AE9-B10E-07C701F9A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77" y="1"/>
            <a:ext cx="85092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558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0L1-17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00809" cy="1131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05D822-181F-6F46-82FA-A4E8B5674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042" y="523220"/>
            <a:ext cx="10444445" cy="503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5646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0L1-18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00809" cy="1131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1B0EFE-4896-64EF-F909-F6588ACE7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809" y="31246"/>
            <a:ext cx="8843289" cy="675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97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C55E89-93EE-482E-8866-8F37BAF26EDD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cd1c7d1-83d3-4998-8f93-0268d20cf906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318BD82E-CAFB-4281-AFC3-24591D1333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4EEBFD-9B43-4126-92A2-8EB6E223ED34}"/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557</Words>
  <Application>Microsoft Office PowerPoint</Application>
  <PresentationFormat>ワイド画面</PresentationFormat>
  <Paragraphs>112</Paragraphs>
  <Slides>52</Slides>
  <Notes>1</Notes>
  <HiddenSlides>0</HiddenSlides>
  <MMClips>81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52</vt:i4>
      </vt:variant>
    </vt:vector>
  </HeadingPairs>
  <TitlesOfParts>
    <vt:vector size="53" baseType="lpstr"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Chompoonut  Harnrak</dc:creator>
  <cp:lastModifiedBy>Mayumi Oya</cp:lastModifiedBy>
  <cp:revision>12</cp:revision>
  <dcterms:created xsi:type="dcterms:W3CDTF">2021-08-17T07:24:43Z</dcterms:created>
  <dcterms:modified xsi:type="dcterms:W3CDTF">2024-08-01T04:23:35Z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